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8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792" r:id="rId9"/>
  </p:sldMasterIdLst>
  <p:notesMasterIdLst>
    <p:notesMasterId r:id="rId37"/>
  </p:notesMasterIdLst>
  <p:sldIdLst>
    <p:sldId id="342" r:id="rId10"/>
    <p:sldId id="307" r:id="rId11"/>
    <p:sldId id="306" r:id="rId12"/>
    <p:sldId id="304" r:id="rId13"/>
    <p:sldId id="308" r:id="rId14"/>
    <p:sldId id="309" r:id="rId15"/>
    <p:sldId id="311" r:id="rId16"/>
    <p:sldId id="312" r:id="rId17"/>
    <p:sldId id="338" r:id="rId18"/>
    <p:sldId id="319" r:id="rId19"/>
    <p:sldId id="269" r:id="rId20"/>
    <p:sldId id="287" r:id="rId21"/>
    <p:sldId id="337" r:id="rId22"/>
    <p:sldId id="266" r:id="rId23"/>
    <p:sldId id="288" r:id="rId24"/>
    <p:sldId id="289" r:id="rId25"/>
    <p:sldId id="340" r:id="rId26"/>
    <p:sldId id="321" r:id="rId27"/>
    <p:sldId id="323" r:id="rId28"/>
    <p:sldId id="324" r:id="rId29"/>
    <p:sldId id="339" r:id="rId30"/>
    <p:sldId id="325" r:id="rId31"/>
    <p:sldId id="326" r:id="rId32"/>
    <p:sldId id="331" r:id="rId33"/>
    <p:sldId id="329" r:id="rId34"/>
    <p:sldId id="330" r:id="rId35"/>
    <p:sldId id="272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FFCC"/>
    <a:srgbClr val="CCFF33"/>
    <a:srgbClr val="FFFF00"/>
    <a:srgbClr val="0000FF"/>
    <a:srgbClr val="CCECFF"/>
    <a:srgbClr val="FFFFCC"/>
    <a:srgbClr val="CCFF99"/>
    <a:srgbClr val="FFCC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10.xml"/><Relationship Id="rId1" Type="http://schemas.openxmlformats.org/officeDocument/2006/relationships/slide" Target="../slides/slide9.xml"/><Relationship Id="rId4" Type="http://schemas.openxmlformats.org/officeDocument/2006/relationships/slide" Target="../slides/slide24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BA886-6816-42A7-A1F0-5680CD4DBE59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455FFF5-D6B3-484C-BFA3-23E13D4E47B3}">
      <dgm:prSet phldrT="[Text]" custT="1"/>
      <dgm:spPr/>
      <dgm:t>
        <a:bodyPr/>
        <a:lstStyle/>
        <a:p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9BF37-7FDC-40E7-A089-513CE244AF8C}" type="parTrans" cxnId="{371503DC-3AF8-4106-B5C6-C5517DB2DF8F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49A03-5169-4D0C-A6A6-D43850058597}" type="sibTrans" cxnId="{371503DC-3AF8-4106-B5C6-C5517DB2DF8F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986A2-493F-4AA8-8794-853C242C1F37}">
      <dgm:prSet custT="1"/>
      <dgm:spPr/>
      <dgm:t>
        <a:bodyPr/>
        <a:lstStyle/>
        <a:p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endParaRPr lang="en-US" altLang="en-US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A0DFE-FF5C-4FB0-86A3-6BE06512CD8B}" type="parTrans" cxnId="{57A4155D-11EB-47C4-90C3-F8DCC279A1BD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06AD6F-58D5-4413-AE87-BB8FF1A1A01B}" type="sibTrans" cxnId="{57A4155D-11EB-47C4-90C3-F8DCC279A1BD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30236-653E-4181-8F49-190945A4B4F7}">
      <dgm:prSet custT="1"/>
      <dgm:spPr/>
      <dgm:t>
        <a:bodyPr/>
        <a:lstStyle/>
        <a:p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endParaRPr lang="en-US" altLang="en-US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D39C2-3D61-465D-8DB9-8BC72533BCD7}" type="parTrans" cxnId="{42101D56-3550-4D79-A973-83F80DA1170A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99D05-8847-4892-8DA6-C023B69D8A98}" type="sibTrans" cxnId="{42101D56-3550-4D79-A973-83F80DA1170A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0A2945-926E-4785-B172-617C8CD35D92}">
      <dgm:prSet custT="1"/>
      <dgm:spPr/>
      <dgm:t>
        <a:bodyPr/>
        <a:lstStyle/>
        <a:p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altLang="en-US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B4870-2756-4FFF-B097-80AE8F68638C}" type="parTrans" cxnId="{38E27F84-5525-4EFF-896C-DFD83E19B29E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4CAB76-DF43-4E91-9C9F-F2217D1AF5DA}" type="sibTrans" cxnId="{38E27F84-5525-4EFF-896C-DFD83E19B29E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5F33C-CEA2-4EBF-ABCA-1172070B74D8}">
      <dgm:prSet custT="1"/>
      <dgm:spPr/>
      <dgm:t>
        <a:bodyPr/>
        <a:lstStyle/>
        <a:p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alt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199C7-54EF-47E9-B9BF-CB958E435D6C}" type="parTrans" cxnId="{E9AE9B54-869C-4BDB-B14A-395AB2257E74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59897B-5CEB-46D6-A7D1-8D03DF9DBBE6}" type="sibTrans" cxnId="{E9AE9B54-869C-4BDB-B14A-395AB2257E74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E3BA28-D315-40BE-B25F-FA4A4094DB2E}">
      <dgm:prSet custT="1"/>
      <dgm:spPr/>
      <dgm:t>
        <a:bodyPr/>
        <a:lstStyle/>
        <a:p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altLang="en-US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F4483-AD92-4D8A-B2FE-12EB457EA0BD}" type="parTrans" cxnId="{F2F4AABF-1A8F-4524-8A4F-096F5BA30F0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AC546-FCF5-4C24-ABB1-13D1AB4B1F92}" type="sibTrans" cxnId="{F2F4AABF-1A8F-4524-8A4F-096F5BA30F0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A9A12-A9CB-48A2-BF18-04DB842AB204}" type="pres">
      <dgm:prSet presAssocID="{F06BA886-6816-42A7-A1F0-5680CD4DBE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11DF23F-3575-4317-AEBE-99CD11EEA886}" type="pres">
      <dgm:prSet presAssocID="{F06BA886-6816-42A7-A1F0-5680CD4DBE59}" presName="Name1" presStyleCnt="0"/>
      <dgm:spPr/>
    </dgm:pt>
    <dgm:pt modelId="{21477061-874B-4DC9-A5DE-EB44F1303215}" type="pres">
      <dgm:prSet presAssocID="{F06BA886-6816-42A7-A1F0-5680CD4DBE59}" presName="cycle" presStyleCnt="0"/>
      <dgm:spPr/>
    </dgm:pt>
    <dgm:pt modelId="{47A15FD1-3B97-4192-ADF1-3D0E4C68131E}" type="pres">
      <dgm:prSet presAssocID="{F06BA886-6816-42A7-A1F0-5680CD4DBE59}" presName="srcNode" presStyleLbl="node1" presStyleIdx="0" presStyleCnt="6"/>
      <dgm:spPr/>
    </dgm:pt>
    <dgm:pt modelId="{9353A11E-E0CC-4071-BE2C-BC05EAB306D1}" type="pres">
      <dgm:prSet presAssocID="{F06BA886-6816-42A7-A1F0-5680CD4DBE59}" presName="conn" presStyleLbl="parChTrans1D2" presStyleIdx="0" presStyleCnt="1"/>
      <dgm:spPr/>
      <dgm:t>
        <a:bodyPr/>
        <a:lstStyle/>
        <a:p>
          <a:endParaRPr lang="en-US"/>
        </a:p>
      </dgm:t>
    </dgm:pt>
    <dgm:pt modelId="{45BBCA06-EB66-4618-9DA9-17719053F854}" type="pres">
      <dgm:prSet presAssocID="{F06BA886-6816-42A7-A1F0-5680CD4DBE59}" presName="extraNode" presStyleLbl="node1" presStyleIdx="0" presStyleCnt="6"/>
      <dgm:spPr/>
    </dgm:pt>
    <dgm:pt modelId="{FACFA4AC-ABDE-4190-B384-ECFEC2E776E1}" type="pres">
      <dgm:prSet presAssocID="{F06BA886-6816-42A7-A1F0-5680CD4DBE59}" presName="dstNode" presStyleLbl="node1" presStyleIdx="0" presStyleCnt="6"/>
      <dgm:spPr/>
    </dgm:pt>
    <dgm:pt modelId="{63823D19-C990-4DF2-9A90-B9E287F64CEA}" type="pres">
      <dgm:prSet presAssocID="{2455FFF5-D6B3-484C-BFA3-23E13D4E47B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2A719-F980-40ED-B692-4DFE10316367}" type="pres">
      <dgm:prSet presAssocID="{2455FFF5-D6B3-484C-BFA3-23E13D4E47B3}" presName="accent_1" presStyleCnt="0"/>
      <dgm:spPr/>
    </dgm:pt>
    <dgm:pt modelId="{F3D41A03-6033-453C-AE19-256EE487CCA9}" type="pres">
      <dgm:prSet presAssocID="{2455FFF5-D6B3-484C-BFA3-23E13D4E47B3}" presName="accentRepeatNode" presStyleLbl="solidFgAcc1" presStyleIdx="0" presStyleCnt="6"/>
      <dgm:spPr/>
    </dgm:pt>
    <dgm:pt modelId="{AFA58DB7-1958-405B-B7AA-EC604DB0EC39}" type="pres">
      <dgm:prSet presAssocID="{257986A2-493F-4AA8-8794-853C242C1F3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3B20F-7842-4CE9-A943-DA01E82CF4E3}" type="pres">
      <dgm:prSet presAssocID="{257986A2-493F-4AA8-8794-853C242C1F37}" presName="accent_2" presStyleCnt="0"/>
      <dgm:spPr/>
    </dgm:pt>
    <dgm:pt modelId="{A656A345-F765-4233-BD63-F00FAE5361C9}" type="pres">
      <dgm:prSet presAssocID="{257986A2-493F-4AA8-8794-853C242C1F37}" presName="accentRepeatNode" presStyleLbl="solidFgAcc1" presStyleIdx="1" presStyleCnt="6"/>
      <dgm:spPr/>
    </dgm:pt>
    <dgm:pt modelId="{30BB2EA8-0C6D-44B4-976E-2DEB697A5EAE}" type="pres">
      <dgm:prSet presAssocID="{41F30236-653E-4181-8F49-190945A4B4F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40E3C-3280-427E-8D58-3D4CB7C48ED1}" type="pres">
      <dgm:prSet presAssocID="{41F30236-653E-4181-8F49-190945A4B4F7}" presName="accent_3" presStyleCnt="0"/>
      <dgm:spPr/>
    </dgm:pt>
    <dgm:pt modelId="{897A1506-FEB5-45FA-BF17-4845A9ADB4F2}" type="pres">
      <dgm:prSet presAssocID="{41F30236-653E-4181-8F49-190945A4B4F7}" presName="accentRepeatNode" presStyleLbl="solidFgAcc1" presStyleIdx="2" presStyleCnt="6"/>
      <dgm:spPr/>
    </dgm:pt>
    <dgm:pt modelId="{D17251C8-EAAA-4F1E-B192-DB1DFB1FB103}" type="pres">
      <dgm:prSet presAssocID="{D30A2945-926E-4785-B172-617C8CD35D9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D1225-79B6-4D6E-BFF1-103C1F6FCC4B}" type="pres">
      <dgm:prSet presAssocID="{D30A2945-926E-4785-B172-617C8CD35D92}" presName="accent_4" presStyleCnt="0"/>
      <dgm:spPr/>
    </dgm:pt>
    <dgm:pt modelId="{07FC915D-1EDC-4819-886B-3847AD1437E3}" type="pres">
      <dgm:prSet presAssocID="{D30A2945-926E-4785-B172-617C8CD35D92}" presName="accentRepeatNode" presStyleLbl="solidFgAcc1" presStyleIdx="3" presStyleCnt="6"/>
      <dgm:spPr/>
    </dgm:pt>
    <dgm:pt modelId="{E635E9CA-4E32-447A-BBE6-49E7B497A000}" type="pres">
      <dgm:prSet presAssocID="{0D25F33C-CEA2-4EBF-ABCA-1172070B74D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B79CB-2227-478D-9C9E-6A2D9D5B85F0}" type="pres">
      <dgm:prSet presAssocID="{0D25F33C-CEA2-4EBF-ABCA-1172070B74D8}" presName="accent_5" presStyleCnt="0"/>
      <dgm:spPr/>
    </dgm:pt>
    <dgm:pt modelId="{2013E16F-B9D6-439F-870D-2F88E8CF7800}" type="pres">
      <dgm:prSet presAssocID="{0D25F33C-CEA2-4EBF-ABCA-1172070B74D8}" presName="accentRepeatNode" presStyleLbl="solidFgAcc1" presStyleIdx="4" presStyleCnt="6"/>
      <dgm:spPr/>
    </dgm:pt>
    <dgm:pt modelId="{0225618E-4FBD-413D-ADF8-0E760DD34964}" type="pres">
      <dgm:prSet presAssocID="{0DE3BA28-D315-40BE-B25F-FA4A4094DB2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ABA8A-DF1F-4C64-A548-48BE1876F058}" type="pres">
      <dgm:prSet presAssocID="{0DE3BA28-D315-40BE-B25F-FA4A4094DB2E}" presName="accent_6" presStyleCnt="0"/>
      <dgm:spPr/>
    </dgm:pt>
    <dgm:pt modelId="{EAF7D7A9-C2C4-4D63-AC6F-4FB9EDBFF8EA}" type="pres">
      <dgm:prSet presAssocID="{0DE3BA28-D315-40BE-B25F-FA4A4094DB2E}" presName="accentRepeatNode" presStyleLbl="solidFgAcc1" presStyleIdx="5" presStyleCnt="6"/>
      <dgm:spPr/>
    </dgm:pt>
  </dgm:ptLst>
  <dgm:cxnLst>
    <dgm:cxn modelId="{85153D6C-5EBB-4FD4-9378-B2FE13D20CAB}" type="presOf" srcId="{41F30236-653E-4181-8F49-190945A4B4F7}" destId="{30BB2EA8-0C6D-44B4-976E-2DEB697A5EAE}" srcOrd="0" destOrd="0" presId="urn:microsoft.com/office/officeart/2008/layout/VerticalCurvedList"/>
    <dgm:cxn modelId="{57A4155D-11EB-47C4-90C3-F8DCC279A1BD}" srcId="{F06BA886-6816-42A7-A1F0-5680CD4DBE59}" destId="{257986A2-493F-4AA8-8794-853C242C1F37}" srcOrd="1" destOrd="0" parTransId="{DADA0DFE-FF5C-4FB0-86A3-6BE06512CD8B}" sibTransId="{9D06AD6F-58D5-4413-AE87-BB8FF1A1A01B}"/>
    <dgm:cxn modelId="{F351D16E-F96E-4A52-ACD4-EC8E9BFDD497}" type="presOf" srcId="{F06BA886-6816-42A7-A1F0-5680CD4DBE59}" destId="{614A9A12-A9CB-48A2-BF18-04DB842AB204}" srcOrd="0" destOrd="0" presId="urn:microsoft.com/office/officeart/2008/layout/VerticalCurvedList"/>
    <dgm:cxn modelId="{38E27F84-5525-4EFF-896C-DFD83E19B29E}" srcId="{F06BA886-6816-42A7-A1F0-5680CD4DBE59}" destId="{D30A2945-926E-4785-B172-617C8CD35D92}" srcOrd="3" destOrd="0" parTransId="{936B4870-2756-4FFF-B097-80AE8F68638C}" sibTransId="{B14CAB76-DF43-4E91-9C9F-F2217D1AF5DA}"/>
    <dgm:cxn modelId="{BB2362F9-370F-4BFB-833B-C70C9CD5A421}" type="presOf" srcId="{2455FFF5-D6B3-484C-BFA3-23E13D4E47B3}" destId="{63823D19-C990-4DF2-9A90-B9E287F64CEA}" srcOrd="0" destOrd="0" presId="urn:microsoft.com/office/officeart/2008/layout/VerticalCurvedList"/>
    <dgm:cxn modelId="{42101D56-3550-4D79-A973-83F80DA1170A}" srcId="{F06BA886-6816-42A7-A1F0-5680CD4DBE59}" destId="{41F30236-653E-4181-8F49-190945A4B4F7}" srcOrd="2" destOrd="0" parTransId="{F1DD39C2-3D61-465D-8DB9-8BC72533BCD7}" sibTransId="{9A999D05-8847-4892-8DA6-C023B69D8A98}"/>
    <dgm:cxn modelId="{40B50DBE-E312-4995-A61D-5A060D030229}" type="presOf" srcId="{0D25F33C-CEA2-4EBF-ABCA-1172070B74D8}" destId="{E635E9CA-4E32-447A-BBE6-49E7B497A000}" srcOrd="0" destOrd="0" presId="urn:microsoft.com/office/officeart/2008/layout/VerticalCurvedList"/>
    <dgm:cxn modelId="{EB5D14B3-5A8B-49A0-8945-E44F8D42FA2B}" type="presOf" srcId="{0DE3BA28-D315-40BE-B25F-FA4A4094DB2E}" destId="{0225618E-4FBD-413D-ADF8-0E760DD34964}" srcOrd="0" destOrd="0" presId="urn:microsoft.com/office/officeart/2008/layout/VerticalCurvedList"/>
    <dgm:cxn modelId="{BB622B31-0430-405E-AE1B-B9EF39E9F6A7}" type="presOf" srcId="{D30A2945-926E-4785-B172-617C8CD35D92}" destId="{D17251C8-EAAA-4F1E-B192-DB1DFB1FB103}" srcOrd="0" destOrd="0" presId="urn:microsoft.com/office/officeart/2008/layout/VerticalCurvedList"/>
    <dgm:cxn modelId="{F2F4AABF-1A8F-4524-8A4F-096F5BA30F09}" srcId="{F06BA886-6816-42A7-A1F0-5680CD4DBE59}" destId="{0DE3BA28-D315-40BE-B25F-FA4A4094DB2E}" srcOrd="5" destOrd="0" parTransId="{E71F4483-AD92-4D8A-B2FE-12EB457EA0BD}" sibTransId="{7CCAC546-FCF5-4C24-ABB1-13D1AB4B1F92}"/>
    <dgm:cxn modelId="{371503DC-3AF8-4106-B5C6-C5517DB2DF8F}" srcId="{F06BA886-6816-42A7-A1F0-5680CD4DBE59}" destId="{2455FFF5-D6B3-484C-BFA3-23E13D4E47B3}" srcOrd="0" destOrd="0" parTransId="{9A99BF37-7FDC-40E7-A089-513CE244AF8C}" sibTransId="{76E49A03-5169-4D0C-A6A6-D43850058597}"/>
    <dgm:cxn modelId="{E9AE9B54-869C-4BDB-B14A-395AB2257E74}" srcId="{F06BA886-6816-42A7-A1F0-5680CD4DBE59}" destId="{0D25F33C-CEA2-4EBF-ABCA-1172070B74D8}" srcOrd="4" destOrd="0" parTransId="{4EC199C7-54EF-47E9-B9BF-CB958E435D6C}" sibTransId="{8D59897B-5CEB-46D6-A7D1-8D03DF9DBBE6}"/>
    <dgm:cxn modelId="{856966D4-DDE1-4D5B-AF0A-93FAEEE2271D}" type="presOf" srcId="{257986A2-493F-4AA8-8794-853C242C1F37}" destId="{AFA58DB7-1958-405B-B7AA-EC604DB0EC39}" srcOrd="0" destOrd="0" presId="urn:microsoft.com/office/officeart/2008/layout/VerticalCurvedList"/>
    <dgm:cxn modelId="{4AF41F67-2CDA-4142-BCAF-3B0A85D39BF6}" type="presOf" srcId="{76E49A03-5169-4D0C-A6A6-D43850058597}" destId="{9353A11E-E0CC-4071-BE2C-BC05EAB306D1}" srcOrd="0" destOrd="0" presId="urn:microsoft.com/office/officeart/2008/layout/VerticalCurvedList"/>
    <dgm:cxn modelId="{CEA22A0C-C70C-4743-B052-7B1FD443D20C}" type="presParOf" srcId="{614A9A12-A9CB-48A2-BF18-04DB842AB204}" destId="{A11DF23F-3575-4317-AEBE-99CD11EEA886}" srcOrd="0" destOrd="0" presId="urn:microsoft.com/office/officeart/2008/layout/VerticalCurvedList"/>
    <dgm:cxn modelId="{C34C6BCD-765C-412B-89FE-FF8276083315}" type="presParOf" srcId="{A11DF23F-3575-4317-AEBE-99CD11EEA886}" destId="{21477061-874B-4DC9-A5DE-EB44F1303215}" srcOrd="0" destOrd="0" presId="urn:microsoft.com/office/officeart/2008/layout/VerticalCurvedList"/>
    <dgm:cxn modelId="{6738B2FA-902C-4697-AA10-E9FAE6CD4231}" type="presParOf" srcId="{21477061-874B-4DC9-A5DE-EB44F1303215}" destId="{47A15FD1-3B97-4192-ADF1-3D0E4C68131E}" srcOrd="0" destOrd="0" presId="urn:microsoft.com/office/officeart/2008/layout/VerticalCurvedList"/>
    <dgm:cxn modelId="{22354F97-C1A1-4571-9E99-085BCD4C5479}" type="presParOf" srcId="{21477061-874B-4DC9-A5DE-EB44F1303215}" destId="{9353A11E-E0CC-4071-BE2C-BC05EAB306D1}" srcOrd="1" destOrd="0" presId="urn:microsoft.com/office/officeart/2008/layout/VerticalCurvedList"/>
    <dgm:cxn modelId="{526627E3-3861-4173-B941-6650E39B7207}" type="presParOf" srcId="{21477061-874B-4DC9-A5DE-EB44F1303215}" destId="{45BBCA06-EB66-4618-9DA9-17719053F854}" srcOrd="2" destOrd="0" presId="urn:microsoft.com/office/officeart/2008/layout/VerticalCurvedList"/>
    <dgm:cxn modelId="{0FF65B1D-BB9E-48FC-82D7-90AB0837415A}" type="presParOf" srcId="{21477061-874B-4DC9-A5DE-EB44F1303215}" destId="{FACFA4AC-ABDE-4190-B384-ECFEC2E776E1}" srcOrd="3" destOrd="0" presId="urn:microsoft.com/office/officeart/2008/layout/VerticalCurvedList"/>
    <dgm:cxn modelId="{B74C2D3B-B6B6-4C77-A15D-D5B66C985FC5}" type="presParOf" srcId="{A11DF23F-3575-4317-AEBE-99CD11EEA886}" destId="{63823D19-C990-4DF2-9A90-B9E287F64CEA}" srcOrd="1" destOrd="0" presId="urn:microsoft.com/office/officeart/2008/layout/VerticalCurvedList"/>
    <dgm:cxn modelId="{B1BB5092-B199-48AF-90F1-1F3E060B86E0}" type="presParOf" srcId="{A11DF23F-3575-4317-AEBE-99CD11EEA886}" destId="{A862A719-F980-40ED-B692-4DFE10316367}" srcOrd="2" destOrd="0" presId="urn:microsoft.com/office/officeart/2008/layout/VerticalCurvedList"/>
    <dgm:cxn modelId="{B2312A66-82CA-45C8-BD3A-A84D6F63AF3D}" type="presParOf" srcId="{A862A719-F980-40ED-B692-4DFE10316367}" destId="{F3D41A03-6033-453C-AE19-256EE487CCA9}" srcOrd="0" destOrd="0" presId="urn:microsoft.com/office/officeart/2008/layout/VerticalCurvedList"/>
    <dgm:cxn modelId="{E02F10A5-9E39-4EB1-B9F7-7AE31B59F725}" type="presParOf" srcId="{A11DF23F-3575-4317-AEBE-99CD11EEA886}" destId="{AFA58DB7-1958-405B-B7AA-EC604DB0EC39}" srcOrd="3" destOrd="0" presId="urn:microsoft.com/office/officeart/2008/layout/VerticalCurvedList"/>
    <dgm:cxn modelId="{76A0F89B-BE7B-4F8C-9765-DE888D549400}" type="presParOf" srcId="{A11DF23F-3575-4317-AEBE-99CD11EEA886}" destId="{D9B3B20F-7842-4CE9-A943-DA01E82CF4E3}" srcOrd="4" destOrd="0" presId="urn:microsoft.com/office/officeart/2008/layout/VerticalCurvedList"/>
    <dgm:cxn modelId="{07D51D6E-1EEB-4599-844E-7CE711C7595C}" type="presParOf" srcId="{D9B3B20F-7842-4CE9-A943-DA01E82CF4E3}" destId="{A656A345-F765-4233-BD63-F00FAE5361C9}" srcOrd="0" destOrd="0" presId="urn:microsoft.com/office/officeart/2008/layout/VerticalCurvedList"/>
    <dgm:cxn modelId="{C5B9CEA1-E69E-48C9-8C67-343B224D8F23}" type="presParOf" srcId="{A11DF23F-3575-4317-AEBE-99CD11EEA886}" destId="{30BB2EA8-0C6D-44B4-976E-2DEB697A5EAE}" srcOrd="5" destOrd="0" presId="urn:microsoft.com/office/officeart/2008/layout/VerticalCurvedList"/>
    <dgm:cxn modelId="{8FC72437-A278-4C41-97A1-633AA91E509D}" type="presParOf" srcId="{A11DF23F-3575-4317-AEBE-99CD11EEA886}" destId="{0FA40E3C-3280-427E-8D58-3D4CB7C48ED1}" srcOrd="6" destOrd="0" presId="urn:microsoft.com/office/officeart/2008/layout/VerticalCurvedList"/>
    <dgm:cxn modelId="{C00709BD-D045-4058-9995-050D8EE86D48}" type="presParOf" srcId="{0FA40E3C-3280-427E-8D58-3D4CB7C48ED1}" destId="{897A1506-FEB5-45FA-BF17-4845A9ADB4F2}" srcOrd="0" destOrd="0" presId="urn:microsoft.com/office/officeart/2008/layout/VerticalCurvedList"/>
    <dgm:cxn modelId="{1EA53E18-A051-49D7-865D-71BAF091CDA7}" type="presParOf" srcId="{A11DF23F-3575-4317-AEBE-99CD11EEA886}" destId="{D17251C8-EAAA-4F1E-B192-DB1DFB1FB103}" srcOrd="7" destOrd="0" presId="urn:microsoft.com/office/officeart/2008/layout/VerticalCurvedList"/>
    <dgm:cxn modelId="{CCC407A9-D4A6-4F6D-AAD0-5A0013314F34}" type="presParOf" srcId="{A11DF23F-3575-4317-AEBE-99CD11EEA886}" destId="{CD8D1225-79B6-4D6E-BFF1-103C1F6FCC4B}" srcOrd="8" destOrd="0" presId="urn:microsoft.com/office/officeart/2008/layout/VerticalCurvedList"/>
    <dgm:cxn modelId="{DD23275F-A4C6-47A3-A5C0-4A995EAA335F}" type="presParOf" srcId="{CD8D1225-79B6-4D6E-BFF1-103C1F6FCC4B}" destId="{07FC915D-1EDC-4819-886B-3847AD1437E3}" srcOrd="0" destOrd="0" presId="urn:microsoft.com/office/officeart/2008/layout/VerticalCurvedList"/>
    <dgm:cxn modelId="{6AF18B75-69CF-4C02-AAC1-69908C01633D}" type="presParOf" srcId="{A11DF23F-3575-4317-AEBE-99CD11EEA886}" destId="{E635E9CA-4E32-447A-BBE6-49E7B497A000}" srcOrd="9" destOrd="0" presId="urn:microsoft.com/office/officeart/2008/layout/VerticalCurvedList"/>
    <dgm:cxn modelId="{F7C95E5F-F4DF-42AC-B270-3C8588D05F8B}" type="presParOf" srcId="{A11DF23F-3575-4317-AEBE-99CD11EEA886}" destId="{460B79CB-2227-478D-9C9E-6A2D9D5B85F0}" srcOrd="10" destOrd="0" presId="urn:microsoft.com/office/officeart/2008/layout/VerticalCurvedList"/>
    <dgm:cxn modelId="{67EF2785-F0A3-4234-8F31-2FE4D7203E73}" type="presParOf" srcId="{460B79CB-2227-478D-9C9E-6A2D9D5B85F0}" destId="{2013E16F-B9D6-439F-870D-2F88E8CF7800}" srcOrd="0" destOrd="0" presId="urn:microsoft.com/office/officeart/2008/layout/VerticalCurvedList"/>
    <dgm:cxn modelId="{F0941CE2-5F2F-4ACF-9F92-E1E4004A22DA}" type="presParOf" srcId="{A11DF23F-3575-4317-AEBE-99CD11EEA886}" destId="{0225618E-4FBD-413D-ADF8-0E760DD34964}" srcOrd="11" destOrd="0" presId="urn:microsoft.com/office/officeart/2008/layout/VerticalCurvedList"/>
    <dgm:cxn modelId="{A1DB4464-A64A-460E-8C65-15C5504BB92E}" type="presParOf" srcId="{A11DF23F-3575-4317-AEBE-99CD11EEA886}" destId="{662ABA8A-DF1F-4C64-A548-48BE1876F058}" srcOrd="12" destOrd="0" presId="urn:microsoft.com/office/officeart/2008/layout/VerticalCurvedList"/>
    <dgm:cxn modelId="{8A1D374B-C220-4A9B-B633-008E7883D348}" type="presParOf" srcId="{662ABA8A-DF1F-4C64-A548-48BE1876F058}" destId="{EAF7D7A9-C2C4-4D63-AC6F-4FB9EDBFF8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5E90EF-4542-46CD-BBEC-4FD45FE0E0F2}" type="doc">
      <dgm:prSet loTypeId="urn:microsoft.com/office/officeart/2005/8/layout/hList1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2C26F38-9E09-430A-B775-FD526B73A711}">
      <dgm:prSet phldrT="[Text]"/>
      <dgm:spPr/>
      <dgm:t>
        <a:bodyPr/>
        <a:lstStyle/>
        <a:p>
          <a:r>
            <a:rPr lang="en-US" b="1" dirty="0" smtClean="0">
              <a:sym typeface="Wingdings" panose="05000000000000000000" pitchFamily="2" charset="2"/>
            </a:rPr>
            <a:t></a:t>
          </a:r>
          <a:r>
            <a:rPr lang="en-US" b="1" dirty="0" smtClean="0"/>
            <a:t> </a:t>
          </a:r>
          <a:r>
            <a:rPr lang="en-US" b="1" dirty="0" err="1" smtClean="0"/>
            <a:t>Những</a:t>
          </a:r>
          <a:r>
            <a:rPr lang="en-US" b="1" dirty="0" smtClean="0"/>
            <a:t> </a:t>
          </a:r>
          <a:r>
            <a:rPr lang="en-US" b="1" dirty="0" err="1" smtClean="0"/>
            <a:t>điều</a:t>
          </a:r>
          <a:r>
            <a:rPr lang="en-US" b="1" dirty="0" smtClean="0"/>
            <a:t> </a:t>
          </a:r>
          <a:r>
            <a:rPr lang="en-US" b="1" dirty="0" err="1" smtClean="0"/>
            <a:t>cần</a:t>
          </a:r>
          <a:r>
            <a:rPr lang="en-US" b="1" dirty="0" smtClean="0"/>
            <a:t> </a:t>
          </a:r>
          <a:r>
            <a:rPr lang="en-US" b="1" dirty="0" err="1" smtClean="0"/>
            <a:t>lưu</a:t>
          </a:r>
          <a:r>
            <a:rPr lang="en-US" b="1" dirty="0" smtClean="0"/>
            <a:t> ý:</a:t>
          </a:r>
          <a:endParaRPr lang="en-US" dirty="0"/>
        </a:p>
      </dgm:t>
    </dgm:pt>
    <dgm:pt modelId="{398A27D6-D525-4E58-8B70-6A4C1E425BF5}" type="parTrans" cxnId="{073ADA4B-4473-4EFA-8E9B-E8A9683FB745}">
      <dgm:prSet/>
      <dgm:spPr/>
      <dgm:t>
        <a:bodyPr/>
        <a:lstStyle/>
        <a:p>
          <a:endParaRPr lang="en-US"/>
        </a:p>
      </dgm:t>
    </dgm:pt>
    <dgm:pt modelId="{ECD865A3-69DB-409E-BA5D-E9ABE842B91C}" type="sibTrans" cxnId="{073ADA4B-4473-4EFA-8E9B-E8A9683FB745}">
      <dgm:prSet/>
      <dgm:spPr/>
      <dgm:t>
        <a:bodyPr/>
        <a:lstStyle/>
        <a:p>
          <a:endParaRPr lang="en-US"/>
        </a:p>
      </dgm:t>
    </dgm:pt>
    <dgm:pt modelId="{F65E964A-070C-4300-A565-2990C20DAD81}">
      <dgm:prSet phldrT="[Text]"/>
      <dgm:spPr/>
      <dgm:t>
        <a:bodyPr/>
        <a:lstStyle/>
        <a:p>
          <a:r>
            <a:rPr lang="en-US" dirty="0" err="1" smtClean="0"/>
            <a:t>Địa</a:t>
          </a:r>
          <a:r>
            <a:rPr lang="en-US" dirty="0" smtClean="0"/>
            <a:t> </a:t>
          </a:r>
          <a:r>
            <a:rPr lang="en-US" dirty="0" err="1" smtClean="0"/>
            <a:t>chỉ</a:t>
          </a:r>
          <a:r>
            <a:rPr lang="en-US" dirty="0" smtClean="0"/>
            <a:t> email.</a:t>
          </a:r>
          <a:endParaRPr lang="en-US" dirty="0"/>
        </a:p>
      </dgm:t>
    </dgm:pt>
    <dgm:pt modelId="{BC6E3E21-058F-4684-BE4A-01DC4E8AA705}" type="parTrans" cxnId="{3113F6ED-8787-4A2D-B8F6-9CDF3673AF50}">
      <dgm:prSet/>
      <dgm:spPr/>
      <dgm:t>
        <a:bodyPr/>
        <a:lstStyle/>
        <a:p>
          <a:endParaRPr lang="en-US"/>
        </a:p>
      </dgm:t>
    </dgm:pt>
    <dgm:pt modelId="{66EBD979-78D1-4B6F-8463-9C6992BD1348}" type="sibTrans" cxnId="{3113F6ED-8787-4A2D-B8F6-9CDF3673AF50}">
      <dgm:prSet/>
      <dgm:spPr/>
      <dgm:t>
        <a:bodyPr/>
        <a:lstStyle/>
        <a:p>
          <a:endParaRPr lang="en-US"/>
        </a:p>
      </dgm:t>
    </dgm:pt>
    <dgm:pt modelId="{5233632E-6412-4E28-8ABC-24851A3D8458}">
      <dgm:prSet phldrT="[Text]"/>
      <dgm:spPr/>
      <dgm:t>
        <a:bodyPr/>
        <a:lstStyle/>
        <a:p>
          <a:r>
            <a:rPr lang="en-US" dirty="0" err="1" smtClean="0"/>
            <a:t>Số</a:t>
          </a:r>
          <a:r>
            <a:rPr lang="en-US" dirty="0" smtClean="0"/>
            <a:t> </a:t>
          </a:r>
          <a:r>
            <a:rPr lang="en-US" dirty="0" err="1" smtClean="0"/>
            <a:t>điện</a:t>
          </a:r>
          <a:r>
            <a:rPr lang="en-US" dirty="0" smtClean="0"/>
            <a:t> </a:t>
          </a:r>
          <a:r>
            <a:rPr lang="en-US" dirty="0" err="1" smtClean="0"/>
            <a:t>thoại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giáo</a:t>
          </a:r>
          <a:r>
            <a:rPr lang="en-US" dirty="0" smtClean="0"/>
            <a:t> </a:t>
          </a:r>
          <a:r>
            <a:rPr lang="en-US" dirty="0" err="1" smtClean="0"/>
            <a:t>viên</a:t>
          </a:r>
          <a:r>
            <a:rPr lang="en-US" dirty="0" smtClean="0"/>
            <a:t>.</a:t>
          </a:r>
          <a:endParaRPr lang="en-US" dirty="0"/>
        </a:p>
      </dgm:t>
    </dgm:pt>
    <dgm:pt modelId="{1AC54676-94FF-4095-9417-A4A5D11CA9C0}" type="parTrans" cxnId="{F6E5BA91-598C-4272-BC85-F3A95D2168E6}">
      <dgm:prSet/>
      <dgm:spPr/>
      <dgm:t>
        <a:bodyPr/>
        <a:lstStyle/>
        <a:p>
          <a:endParaRPr lang="en-US"/>
        </a:p>
      </dgm:t>
    </dgm:pt>
    <dgm:pt modelId="{E9F67294-6D49-4DDE-9BBF-074FF3476D3E}" type="sibTrans" cxnId="{F6E5BA91-598C-4272-BC85-F3A95D2168E6}">
      <dgm:prSet/>
      <dgm:spPr/>
      <dgm:t>
        <a:bodyPr/>
        <a:lstStyle/>
        <a:p>
          <a:endParaRPr lang="en-US"/>
        </a:p>
      </dgm:t>
    </dgm:pt>
    <dgm:pt modelId="{BC257C77-D0F2-4D4E-B2AA-67C47CAF4316}">
      <dgm:prSet phldrT="[Text]"/>
      <dgm:spPr/>
      <dgm:t>
        <a:bodyPr/>
        <a:lstStyle/>
        <a:p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hỗ</a:t>
          </a:r>
          <a:r>
            <a:rPr lang="en-US" dirty="0" smtClean="0"/>
            <a:t> </a:t>
          </a:r>
          <a:r>
            <a:rPr lang="en-US" dirty="0" err="1" smtClean="0"/>
            <a:t>trợ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phía</a:t>
          </a:r>
          <a:r>
            <a:rPr lang="en-US" dirty="0" smtClean="0"/>
            <a:t> </a:t>
          </a:r>
          <a:r>
            <a:rPr lang="en-US" dirty="0" err="1" smtClean="0"/>
            <a:t>phụ</a:t>
          </a:r>
          <a:r>
            <a:rPr lang="en-US" dirty="0" smtClean="0"/>
            <a:t> </a:t>
          </a:r>
          <a:r>
            <a:rPr lang="en-US" dirty="0" err="1" smtClean="0"/>
            <a:t>huynh</a:t>
          </a:r>
          <a:r>
            <a:rPr lang="en-US" dirty="0" smtClean="0"/>
            <a:t>.</a:t>
          </a:r>
          <a:endParaRPr lang="en-US" dirty="0"/>
        </a:p>
      </dgm:t>
    </dgm:pt>
    <dgm:pt modelId="{8FE56106-8B5C-4F5C-8BF7-4F9F8A9E5A71}" type="parTrans" cxnId="{BDC9C8B9-B152-43D5-BD6D-1AFD4AF68D41}">
      <dgm:prSet/>
      <dgm:spPr/>
      <dgm:t>
        <a:bodyPr/>
        <a:lstStyle/>
        <a:p>
          <a:endParaRPr lang="en-US"/>
        </a:p>
      </dgm:t>
    </dgm:pt>
    <dgm:pt modelId="{C9D8821C-4785-40AE-A97D-17DE74C6F505}" type="sibTrans" cxnId="{BDC9C8B9-B152-43D5-BD6D-1AFD4AF68D41}">
      <dgm:prSet/>
      <dgm:spPr/>
      <dgm:t>
        <a:bodyPr/>
        <a:lstStyle/>
        <a:p>
          <a:endParaRPr lang="en-US"/>
        </a:p>
      </dgm:t>
    </dgm:pt>
    <dgm:pt modelId="{2932EC7A-A71E-4746-AA1F-2895A4613E9E}">
      <dgm:prSet phldrT="[Text]"/>
      <dgm:spPr/>
      <dgm:t>
        <a:bodyPr/>
        <a:lstStyle/>
        <a:p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số</a:t>
          </a:r>
          <a:r>
            <a:rPr lang="en-US" dirty="0" smtClean="0"/>
            <a:t> </a:t>
          </a:r>
          <a:r>
            <a:rPr lang="en-US" dirty="0" err="1" smtClean="0"/>
            <a:t>địa</a:t>
          </a:r>
          <a:r>
            <a:rPr lang="en-US" dirty="0" smtClean="0"/>
            <a:t> </a:t>
          </a:r>
          <a:r>
            <a:rPr lang="en-US" dirty="0" err="1" smtClean="0"/>
            <a:t>chỉ</a:t>
          </a:r>
          <a:r>
            <a:rPr lang="en-US" dirty="0" smtClean="0"/>
            <a:t> web </a:t>
          </a:r>
          <a:r>
            <a:rPr lang="en-US" dirty="0" err="1" smtClean="0"/>
            <a:t>giúp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kiếm</a:t>
          </a:r>
          <a:r>
            <a:rPr lang="en-US" dirty="0" smtClean="0"/>
            <a:t> </a:t>
          </a:r>
          <a:r>
            <a:rPr lang="en-US" dirty="0" err="1" smtClean="0"/>
            <a:t>thông</a:t>
          </a:r>
          <a:r>
            <a:rPr lang="en-US" dirty="0" smtClean="0"/>
            <a:t> tin.</a:t>
          </a:r>
          <a:endParaRPr lang="en-US" dirty="0"/>
        </a:p>
      </dgm:t>
    </dgm:pt>
    <dgm:pt modelId="{08447759-4EFC-49D8-BA5A-9290CE4F1D82}" type="parTrans" cxnId="{B9DDA780-A943-41EF-AEEF-AF44D9898DA7}">
      <dgm:prSet/>
      <dgm:spPr/>
      <dgm:t>
        <a:bodyPr/>
        <a:lstStyle/>
        <a:p>
          <a:endParaRPr lang="en-US"/>
        </a:p>
      </dgm:t>
    </dgm:pt>
    <dgm:pt modelId="{18384417-96DC-4286-8A35-717F6B4A0AC7}" type="sibTrans" cxnId="{B9DDA780-A943-41EF-AEEF-AF44D9898DA7}">
      <dgm:prSet/>
      <dgm:spPr/>
      <dgm:t>
        <a:bodyPr/>
        <a:lstStyle/>
        <a:p>
          <a:endParaRPr lang="en-US"/>
        </a:p>
      </dgm:t>
    </dgm:pt>
    <dgm:pt modelId="{1EF61A4D-CA11-4C1A-962B-92393A18FBE6}">
      <dgm:prSet phldrT="[Text]"/>
      <dgm:spPr/>
      <dgm:t>
        <a:bodyPr/>
        <a:lstStyle/>
        <a:p>
          <a:r>
            <a:rPr lang="en-US" dirty="0" err="1" smtClean="0"/>
            <a:t>Kiểm</a:t>
          </a:r>
          <a:r>
            <a:rPr lang="en-US" dirty="0" smtClean="0"/>
            <a:t> </a:t>
          </a:r>
          <a:r>
            <a:rPr lang="en-US" dirty="0" err="1" smtClean="0"/>
            <a:t>soát</a:t>
          </a:r>
          <a:r>
            <a:rPr lang="en-US" dirty="0" smtClean="0"/>
            <a:t> </a:t>
          </a:r>
          <a:r>
            <a:rPr lang="en-US" dirty="0" err="1" smtClean="0"/>
            <a:t>tài</a:t>
          </a:r>
          <a:r>
            <a:rPr lang="en-US" dirty="0" smtClean="0"/>
            <a:t> </a:t>
          </a:r>
          <a:r>
            <a:rPr lang="en-US" dirty="0" err="1" smtClean="0"/>
            <a:t>liệu</a:t>
          </a:r>
          <a:r>
            <a:rPr lang="en-US" dirty="0" smtClean="0"/>
            <a:t> do HS </a:t>
          </a:r>
          <a:r>
            <a:rPr lang="en-US" dirty="0" err="1" smtClean="0"/>
            <a:t>sưu</a:t>
          </a:r>
          <a:r>
            <a:rPr lang="en-US" dirty="0" smtClean="0"/>
            <a:t> </a:t>
          </a:r>
          <a:r>
            <a:rPr lang="en-US" dirty="0" err="1" smtClean="0"/>
            <a:t>tầm</a:t>
          </a:r>
          <a:r>
            <a:rPr lang="en-US" dirty="0" smtClean="0"/>
            <a:t>.</a:t>
          </a:r>
          <a:endParaRPr lang="en-US" dirty="0"/>
        </a:p>
      </dgm:t>
    </dgm:pt>
    <dgm:pt modelId="{4F2893BF-48D0-4DDE-9B31-B616D0EAE99E}" type="parTrans" cxnId="{14153FD0-189C-44E4-BFD6-E3A33D4C492E}">
      <dgm:prSet/>
      <dgm:spPr/>
      <dgm:t>
        <a:bodyPr/>
        <a:lstStyle/>
        <a:p>
          <a:endParaRPr lang="en-US"/>
        </a:p>
      </dgm:t>
    </dgm:pt>
    <dgm:pt modelId="{D4748E29-A588-4C44-9E37-33F11231CC2C}" type="sibTrans" cxnId="{14153FD0-189C-44E4-BFD6-E3A33D4C492E}">
      <dgm:prSet/>
      <dgm:spPr/>
      <dgm:t>
        <a:bodyPr/>
        <a:lstStyle/>
        <a:p>
          <a:endParaRPr lang="en-US"/>
        </a:p>
      </dgm:t>
    </dgm:pt>
    <dgm:pt modelId="{3F7A384D-6066-407F-997F-8A94EF67618B}">
      <dgm:prSet phldrT="[Text]"/>
      <dgm:spPr/>
      <dgm:t>
        <a:bodyPr/>
        <a:lstStyle/>
        <a:p>
          <a:r>
            <a:rPr lang="en-US" dirty="0" err="1" smtClean="0"/>
            <a:t>Nếu</a:t>
          </a:r>
          <a:r>
            <a:rPr lang="en-US" dirty="0" smtClean="0"/>
            <a:t> HS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tìm</a:t>
          </a:r>
          <a:r>
            <a:rPr lang="en-US" dirty="0" smtClean="0"/>
            <a:t> </a:t>
          </a:r>
          <a:r>
            <a:rPr lang="en-US" dirty="0" err="1" smtClean="0"/>
            <a:t>kiếm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thông</a:t>
          </a:r>
          <a:r>
            <a:rPr lang="en-US" dirty="0" smtClean="0"/>
            <a:t> tin </a:t>
          </a:r>
          <a:r>
            <a:rPr lang="en-US" dirty="0" err="1" smtClean="0"/>
            <a:t>thì</a:t>
          </a:r>
          <a:r>
            <a:rPr lang="en-US" dirty="0" smtClean="0"/>
            <a:t> </a:t>
          </a:r>
          <a:r>
            <a:rPr lang="en-US" dirty="0" err="1" smtClean="0"/>
            <a:t>GV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cung</a:t>
          </a:r>
          <a:r>
            <a:rPr lang="en-US" dirty="0" smtClean="0"/>
            <a:t> </a:t>
          </a:r>
          <a:r>
            <a:rPr lang="en-US" dirty="0" err="1" smtClean="0"/>
            <a:t>cấp</a:t>
          </a:r>
          <a:r>
            <a:rPr lang="en-US" dirty="0" smtClean="0"/>
            <a:t> </a:t>
          </a:r>
          <a:r>
            <a:rPr lang="en-US" dirty="0" err="1" smtClean="0"/>
            <a:t>trực</a:t>
          </a:r>
          <a:r>
            <a:rPr lang="en-US" dirty="0" smtClean="0"/>
            <a:t> </a:t>
          </a:r>
          <a:r>
            <a:rPr lang="en-US" dirty="0" err="1" smtClean="0"/>
            <a:t>tiếp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em</a:t>
          </a:r>
          <a:r>
            <a:rPr lang="en-US" dirty="0" smtClean="0"/>
            <a:t>.</a:t>
          </a:r>
          <a:endParaRPr lang="en-US" dirty="0"/>
        </a:p>
      </dgm:t>
    </dgm:pt>
    <dgm:pt modelId="{00E27303-4675-44F0-B0E3-B071E717D7B0}" type="parTrans" cxnId="{B773F88B-1E21-413B-9518-23990ECAD3D9}">
      <dgm:prSet/>
      <dgm:spPr/>
      <dgm:t>
        <a:bodyPr/>
        <a:lstStyle/>
        <a:p>
          <a:endParaRPr lang="en-US"/>
        </a:p>
      </dgm:t>
    </dgm:pt>
    <dgm:pt modelId="{9F324796-97CC-4E95-AB18-839907E5D5CA}" type="sibTrans" cxnId="{B773F88B-1E21-413B-9518-23990ECAD3D9}">
      <dgm:prSet/>
      <dgm:spPr/>
      <dgm:t>
        <a:bodyPr/>
        <a:lstStyle/>
        <a:p>
          <a:endParaRPr lang="en-US"/>
        </a:p>
      </dgm:t>
    </dgm:pt>
    <dgm:pt modelId="{FBD4CA6B-E92A-4435-B9FF-346BECF1C9A3}" type="pres">
      <dgm:prSet presAssocID="{235E90EF-4542-46CD-BBEC-4FD45FE0E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363DC9-7371-4874-9686-0D84EC260A8F}" type="pres">
      <dgm:prSet presAssocID="{62C26F38-9E09-430A-B775-FD526B73A711}" presName="composite" presStyleCnt="0"/>
      <dgm:spPr/>
    </dgm:pt>
    <dgm:pt modelId="{BA48B8CD-2435-4B53-802E-844F8BF39568}" type="pres">
      <dgm:prSet presAssocID="{62C26F38-9E09-430A-B775-FD526B73A711}" presName="parTx" presStyleLbl="alignNode1" presStyleIdx="0" presStyleCnt="1" custLinFactNeighborX="-18539" custLinFactNeighborY="-29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C085C-EC83-46EA-8E0F-72347F6B6E50}" type="pres">
      <dgm:prSet presAssocID="{62C26F38-9E09-430A-B775-FD526B73A71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153FD0-189C-44E4-BFD6-E3A33D4C492E}" srcId="{62C26F38-9E09-430A-B775-FD526B73A711}" destId="{1EF61A4D-CA11-4C1A-962B-92393A18FBE6}" srcOrd="4" destOrd="0" parTransId="{4F2893BF-48D0-4DDE-9B31-B616D0EAE99E}" sibTransId="{D4748E29-A588-4C44-9E37-33F11231CC2C}"/>
    <dgm:cxn modelId="{65923F8E-E168-409E-AB89-26B2458D85AB}" type="presOf" srcId="{3F7A384D-6066-407F-997F-8A94EF67618B}" destId="{DF7C085C-EC83-46EA-8E0F-72347F6B6E50}" srcOrd="0" destOrd="5" presId="urn:microsoft.com/office/officeart/2005/8/layout/hList1"/>
    <dgm:cxn modelId="{F6E5BA91-598C-4272-BC85-F3A95D2168E6}" srcId="{62C26F38-9E09-430A-B775-FD526B73A711}" destId="{5233632E-6412-4E28-8ABC-24851A3D8458}" srcOrd="1" destOrd="0" parTransId="{1AC54676-94FF-4095-9417-A4A5D11CA9C0}" sibTransId="{E9F67294-6D49-4DDE-9BBF-074FF3476D3E}"/>
    <dgm:cxn modelId="{B773F88B-1E21-413B-9518-23990ECAD3D9}" srcId="{62C26F38-9E09-430A-B775-FD526B73A711}" destId="{3F7A384D-6066-407F-997F-8A94EF67618B}" srcOrd="5" destOrd="0" parTransId="{00E27303-4675-44F0-B0E3-B071E717D7B0}" sibTransId="{9F324796-97CC-4E95-AB18-839907E5D5CA}"/>
    <dgm:cxn modelId="{B9DDA780-A943-41EF-AEEF-AF44D9898DA7}" srcId="{62C26F38-9E09-430A-B775-FD526B73A711}" destId="{2932EC7A-A71E-4746-AA1F-2895A4613E9E}" srcOrd="3" destOrd="0" parTransId="{08447759-4EFC-49D8-BA5A-9290CE4F1D82}" sibTransId="{18384417-96DC-4286-8A35-717F6B4A0AC7}"/>
    <dgm:cxn modelId="{DC02B313-5689-451A-B092-F982A97D8A88}" type="presOf" srcId="{5233632E-6412-4E28-8ABC-24851A3D8458}" destId="{DF7C085C-EC83-46EA-8E0F-72347F6B6E50}" srcOrd="0" destOrd="1" presId="urn:microsoft.com/office/officeart/2005/8/layout/hList1"/>
    <dgm:cxn modelId="{5F98E921-84DB-41E5-96BA-D99FF94BFC64}" type="presOf" srcId="{2932EC7A-A71E-4746-AA1F-2895A4613E9E}" destId="{DF7C085C-EC83-46EA-8E0F-72347F6B6E50}" srcOrd="0" destOrd="3" presId="urn:microsoft.com/office/officeart/2005/8/layout/hList1"/>
    <dgm:cxn modelId="{53C367C7-51CF-4380-8DAF-0887DC9553B2}" type="presOf" srcId="{62C26F38-9E09-430A-B775-FD526B73A711}" destId="{BA48B8CD-2435-4B53-802E-844F8BF39568}" srcOrd="0" destOrd="0" presId="urn:microsoft.com/office/officeart/2005/8/layout/hList1"/>
    <dgm:cxn modelId="{BDC9C8B9-B152-43D5-BD6D-1AFD4AF68D41}" srcId="{62C26F38-9E09-430A-B775-FD526B73A711}" destId="{BC257C77-D0F2-4D4E-B2AA-67C47CAF4316}" srcOrd="2" destOrd="0" parTransId="{8FE56106-8B5C-4F5C-8BF7-4F9F8A9E5A71}" sibTransId="{C9D8821C-4785-40AE-A97D-17DE74C6F505}"/>
    <dgm:cxn modelId="{073ADA4B-4473-4EFA-8E9B-E8A9683FB745}" srcId="{235E90EF-4542-46CD-BBEC-4FD45FE0E0F2}" destId="{62C26F38-9E09-430A-B775-FD526B73A711}" srcOrd="0" destOrd="0" parTransId="{398A27D6-D525-4E58-8B70-6A4C1E425BF5}" sibTransId="{ECD865A3-69DB-409E-BA5D-E9ABE842B91C}"/>
    <dgm:cxn modelId="{3113F6ED-8787-4A2D-B8F6-9CDF3673AF50}" srcId="{62C26F38-9E09-430A-B775-FD526B73A711}" destId="{F65E964A-070C-4300-A565-2990C20DAD81}" srcOrd="0" destOrd="0" parTransId="{BC6E3E21-058F-4684-BE4A-01DC4E8AA705}" sibTransId="{66EBD979-78D1-4B6F-8463-9C6992BD1348}"/>
    <dgm:cxn modelId="{830ACF7C-EE56-4160-BBD0-1D2B13F9643F}" type="presOf" srcId="{235E90EF-4542-46CD-BBEC-4FD45FE0E0F2}" destId="{FBD4CA6B-E92A-4435-B9FF-346BECF1C9A3}" srcOrd="0" destOrd="0" presId="urn:microsoft.com/office/officeart/2005/8/layout/hList1"/>
    <dgm:cxn modelId="{6AC8D24A-CA4E-4681-8313-4175BE53B9F3}" type="presOf" srcId="{F65E964A-070C-4300-A565-2990C20DAD81}" destId="{DF7C085C-EC83-46EA-8E0F-72347F6B6E50}" srcOrd="0" destOrd="0" presId="urn:microsoft.com/office/officeart/2005/8/layout/hList1"/>
    <dgm:cxn modelId="{AFB904BE-871A-4F50-9BCE-BCF0D10BD493}" type="presOf" srcId="{1EF61A4D-CA11-4C1A-962B-92393A18FBE6}" destId="{DF7C085C-EC83-46EA-8E0F-72347F6B6E50}" srcOrd="0" destOrd="4" presId="urn:microsoft.com/office/officeart/2005/8/layout/hList1"/>
    <dgm:cxn modelId="{CBC1AEFB-6110-4C01-878B-4F37DAFEF211}" type="presOf" srcId="{BC257C77-D0F2-4D4E-B2AA-67C47CAF4316}" destId="{DF7C085C-EC83-46EA-8E0F-72347F6B6E50}" srcOrd="0" destOrd="2" presId="urn:microsoft.com/office/officeart/2005/8/layout/hList1"/>
    <dgm:cxn modelId="{132DDE17-C0CF-4B62-90C7-D3357A8B1A0C}" type="presParOf" srcId="{FBD4CA6B-E92A-4435-B9FF-346BECF1C9A3}" destId="{ED363DC9-7371-4874-9686-0D84EC260A8F}" srcOrd="0" destOrd="0" presId="urn:microsoft.com/office/officeart/2005/8/layout/hList1"/>
    <dgm:cxn modelId="{E46F66BC-0824-4B10-8B74-1742F1FA05F1}" type="presParOf" srcId="{ED363DC9-7371-4874-9686-0D84EC260A8F}" destId="{BA48B8CD-2435-4B53-802E-844F8BF39568}" srcOrd="0" destOrd="0" presId="urn:microsoft.com/office/officeart/2005/8/layout/hList1"/>
    <dgm:cxn modelId="{92B287EE-697D-4887-AECA-AF765268E090}" type="presParOf" srcId="{ED363DC9-7371-4874-9686-0D84EC260A8F}" destId="{DF7C085C-EC83-46EA-8E0F-72347F6B6E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D2C59-8831-45BD-821F-934D048AD34E}" type="doc">
      <dgm:prSet loTypeId="urn:microsoft.com/office/officeart/2005/8/layout/cycle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A8A459-F3F2-444C-A27A-09E9CAE0C871}">
      <dgm:prSet phldrT="[Text]"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Thiết lập mục tiêu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BAA04-26A2-4EA8-918A-E34380D15F5A}" type="parTrans" cxnId="{E0812656-28D6-4F9C-A970-C6D331E5A3A6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15EC4D-602E-442D-8AB7-80A6ED8F84BE}" type="sibTrans" cxnId="{E0812656-28D6-4F9C-A970-C6D331E5A3A6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94A1A-0141-4EE5-B81C-2FD179C1D4B2}">
      <dgm:prSet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Tìm hiểu, đặt câu hỏi</a:t>
          </a:r>
          <a:endParaRPr lang="en-US" alt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5B0C-DD2B-42AD-B207-FDA4364DC27A}" type="parTrans" cxnId="{36D3FA83-609A-42DF-B819-2444017EDC05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53BE3-5915-4640-B4C4-CC94EFB2DC45}" type="sibTrans" cxnId="{36D3FA83-609A-42DF-B819-2444017EDC05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BDC41-99A7-4A0F-97FF-FAC1771FC4D3}">
      <dgm:prSet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Cộng tác nhóm</a:t>
          </a:r>
          <a:endParaRPr lang="en-US" alt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D5C6F-FDF9-4C71-B0B5-7FED45414F24}" type="parTrans" cxnId="{875E354C-5C41-4492-8261-4FD161B510E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D3140A-A170-4E03-BF47-E0635DB112E0}" type="sibTrans" cxnId="{875E354C-5C41-4492-8261-4FD161B510E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B9BA1-2766-4683-8904-74FCE77BFB07}">
      <dgm:prSet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Tự chủ động</a:t>
          </a:r>
          <a:endParaRPr lang="en-US" alt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86036-34F8-4B6D-9756-85615EB85E84}" type="parTrans" cxnId="{6E22B4FC-E0EE-4164-B173-7AE19314CE5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DDDCBE-3B95-4308-A54E-A05FDDFFAE78}" type="sibTrans" cxnId="{6E22B4FC-E0EE-4164-B173-7AE19314CE5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1C7BD5-3276-4E6E-B144-7E6220ADC7C1}">
      <dgm:prSet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Nghiên cứu và phản hồi</a:t>
          </a:r>
          <a:endParaRPr lang="en-US" alt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80019-42A5-4721-817D-0D3E361D51D1}" type="parTrans" cxnId="{5C4E1F68-BDDA-4DE4-AD7E-441AB356A320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237DB-F2F8-4673-85FB-B56F029322BB}" type="sibTrans" cxnId="{5C4E1F68-BDDA-4DE4-AD7E-441AB356A320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A34A56-2221-42C2-8B0B-6BA3203DFA49}">
      <dgm:prSet custT="1"/>
      <dgm:spPr/>
      <dgm:t>
        <a:bodyPr/>
        <a:lstStyle/>
        <a:p>
          <a:r>
            <a: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Đánh giá và tự đánh giá</a:t>
          </a:r>
          <a:endParaRPr lang="en-US" alt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F75AB-799F-4E4A-BF99-0A30C50CD5F5}" type="parTrans" cxnId="{2801456B-3544-48AA-8436-51300B963277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763B70-226F-486A-9C08-EE74884A189E}" type="sibTrans" cxnId="{2801456B-3544-48AA-8436-51300B963277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3ECF9-9257-43DC-BDA5-FC91D609CE41}" type="pres">
      <dgm:prSet presAssocID="{DBED2C59-8831-45BD-821F-934D048AD3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DCDD36-8166-4CDA-BCA7-9EB8133945B7}" type="pres">
      <dgm:prSet presAssocID="{42A8A459-F3F2-444C-A27A-09E9CAE0C8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AFBD3-3804-4B28-B095-40F5396B9A4B}" type="pres">
      <dgm:prSet presAssocID="{42A8A459-F3F2-444C-A27A-09E9CAE0C871}" presName="spNode" presStyleCnt="0"/>
      <dgm:spPr/>
    </dgm:pt>
    <dgm:pt modelId="{61659F9C-BE81-4CEC-9046-63A0DEB21765}" type="pres">
      <dgm:prSet presAssocID="{3515EC4D-602E-442D-8AB7-80A6ED8F84BE}" presName="sibTrans" presStyleLbl="sibTrans1D1" presStyleIdx="0" presStyleCnt="6"/>
      <dgm:spPr/>
      <dgm:t>
        <a:bodyPr/>
        <a:lstStyle/>
        <a:p>
          <a:endParaRPr lang="en-US"/>
        </a:p>
      </dgm:t>
    </dgm:pt>
    <dgm:pt modelId="{E0C2B179-E4F4-4C01-86E6-15CDA83B2ED4}" type="pres">
      <dgm:prSet presAssocID="{99B94A1A-0141-4EE5-B81C-2FD179C1D4B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17E56-6FB5-455D-81FF-C861C9E28848}" type="pres">
      <dgm:prSet presAssocID="{99B94A1A-0141-4EE5-B81C-2FD179C1D4B2}" presName="spNode" presStyleCnt="0"/>
      <dgm:spPr/>
    </dgm:pt>
    <dgm:pt modelId="{6F9BD864-CDEA-49BD-8059-09B772B84D31}" type="pres">
      <dgm:prSet presAssocID="{08A53BE3-5915-4640-B4C4-CC94EFB2DC45}" presName="sibTrans" presStyleLbl="sibTrans1D1" presStyleIdx="1" presStyleCnt="6"/>
      <dgm:spPr/>
      <dgm:t>
        <a:bodyPr/>
        <a:lstStyle/>
        <a:p>
          <a:endParaRPr lang="en-US"/>
        </a:p>
      </dgm:t>
    </dgm:pt>
    <dgm:pt modelId="{DA696D66-2516-4E82-B2C8-85F77486670F}" type="pres">
      <dgm:prSet presAssocID="{141C7BD5-3276-4E6E-B144-7E6220ADC7C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5C866-579F-47B1-8629-B58F7AB10EA4}" type="pres">
      <dgm:prSet presAssocID="{141C7BD5-3276-4E6E-B144-7E6220ADC7C1}" presName="spNode" presStyleCnt="0"/>
      <dgm:spPr/>
    </dgm:pt>
    <dgm:pt modelId="{A19184B9-1954-49CF-8961-C6903A6DED82}" type="pres">
      <dgm:prSet presAssocID="{D0A237DB-F2F8-4673-85FB-B56F029322BB}" presName="sibTrans" presStyleLbl="sibTrans1D1" presStyleIdx="2" presStyleCnt="6"/>
      <dgm:spPr/>
      <dgm:t>
        <a:bodyPr/>
        <a:lstStyle/>
        <a:p>
          <a:endParaRPr lang="en-US"/>
        </a:p>
      </dgm:t>
    </dgm:pt>
    <dgm:pt modelId="{C735FC9F-5D8C-4A47-9D80-640931CBB77A}" type="pres">
      <dgm:prSet presAssocID="{86DBDC41-99A7-4A0F-97FF-FAC1771FC4D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C15CFD-A8BE-4672-A218-F4D1DB820116}" type="pres">
      <dgm:prSet presAssocID="{86DBDC41-99A7-4A0F-97FF-FAC1771FC4D3}" presName="spNode" presStyleCnt="0"/>
      <dgm:spPr/>
    </dgm:pt>
    <dgm:pt modelId="{57DA5277-ECDE-45BB-94B0-CF908A979D0C}" type="pres">
      <dgm:prSet presAssocID="{81D3140A-A170-4E03-BF47-E0635DB112E0}" presName="sibTrans" presStyleLbl="sibTrans1D1" presStyleIdx="3" presStyleCnt="6"/>
      <dgm:spPr/>
      <dgm:t>
        <a:bodyPr/>
        <a:lstStyle/>
        <a:p>
          <a:endParaRPr lang="en-US"/>
        </a:p>
      </dgm:t>
    </dgm:pt>
    <dgm:pt modelId="{8554A6CD-C36A-4A76-8E35-6A9FBB1BBA46}" type="pres">
      <dgm:prSet presAssocID="{09A34A56-2221-42C2-8B0B-6BA3203DFA4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F64EA-3DF3-483C-8AB7-33E71631F6A0}" type="pres">
      <dgm:prSet presAssocID="{09A34A56-2221-42C2-8B0B-6BA3203DFA49}" presName="spNode" presStyleCnt="0"/>
      <dgm:spPr/>
    </dgm:pt>
    <dgm:pt modelId="{67F63964-6260-4799-94F1-29B1428F8A86}" type="pres">
      <dgm:prSet presAssocID="{CA763B70-226F-486A-9C08-EE74884A189E}" presName="sibTrans" presStyleLbl="sibTrans1D1" presStyleIdx="4" presStyleCnt="6"/>
      <dgm:spPr/>
      <dgm:t>
        <a:bodyPr/>
        <a:lstStyle/>
        <a:p>
          <a:endParaRPr lang="en-US"/>
        </a:p>
      </dgm:t>
    </dgm:pt>
    <dgm:pt modelId="{5125085D-B928-45C6-8674-D8011F9F3D4B}" type="pres">
      <dgm:prSet presAssocID="{B09B9BA1-2766-4683-8904-74FCE77BFB0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DFC65-8C3A-4AAD-B0ED-E51AD3EBB355}" type="pres">
      <dgm:prSet presAssocID="{B09B9BA1-2766-4683-8904-74FCE77BFB07}" presName="spNode" presStyleCnt="0"/>
      <dgm:spPr/>
    </dgm:pt>
    <dgm:pt modelId="{4E55AB6A-ABAE-4192-8580-E458EF9624A7}" type="pres">
      <dgm:prSet presAssocID="{2FDDDCBE-3B95-4308-A54E-A05FDDFFAE78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6D3FA83-609A-42DF-B819-2444017EDC05}" srcId="{DBED2C59-8831-45BD-821F-934D048AD34E}" destId="{99B94A1A-0141-4EE5-B81C-2FD179C1D4B2}" srcOrd="1" destOrd="0" parTransId="{45105B0C-DD2B-42AD-B207-FDA4364DC27A}" sibTransId="{08A53BE3-5915-4640-B4C4-CC94EFB2DC45}"/>
    <dgm:cxn modelId="{43A75C36-D80C-4627-9924-B625036A8ACE}" type="presOf" srcId="{D0A237DB-F2F8-4673-85FB-B56F029322BB}" destId="{A19184B9-1954-49CF-8961-C6903A6DED82}" srcOrd="0" destOrd="0" presId="urn:microsoft.com/office/officeart/2005/8/layout/cycle6"/>
    <dgm:cxn modelId="{60F7D7AB-6481-41DB-B11F-23174224059D}" type="presOf" srcId="{B09B9BA1-2766-4683-8904-74FCE77BFB07}" destId="{5125085D-B928-45C6-8674-D8011F9F3D4B}" srcOrd="0" destOrd="0" presId="urn:microsoft.com/office/officeart/2005/8/layout/cycle6"/>
    <dgm:cxn modelId="{5C4E1F68-BDDA-4DE4-AD7E-441AB356A320}" srcId="{DBED2C59-8831-45BD-821F-934D048AD34E}" destId="{141C7BD5-3276-4E6E-B144-7E6220ADC7C1}" srcOrd="2" destOrd="0" parTransId="{4B280019-42A5-4721-817D-0D3E361D51D1}" sibTransId="{D0A237DB-F2F8-4673-85FB-B56F029322BB}"/>
    <dgm:cxn modelId="{6E22B4FC-E0EE-4164-B173-7AE19314CE5C}" srcId="{DBED2C59-8831-45BD-821F-934D048AD34E}" destId="{B09B9BA1-2766-4683-8904-74FCE77BFB07}" srcOrd="5" destOrd="0" parTransId="{4E286036-34F8-4B6D-9756-85615EB85E84}" sibTransId="{2FDDDCBE-3B95-4308-A54E-A05FDDFFAE78}"/>
    <dgm:cxn modelId="{C48D541A-209C-4BAF-8E1E-1843A5F3F632}" type="presOf" srcId="{141C7BD5-3276-4E6E-B144-7E6220ADC7C1}" destId="{DA696D66-2516-4E82-B2C8-85F77486670F}" srcOrd="0" destOrd="0" presId="urn:microsoft.com/office/officeart/2005/8/layout/cycle6"/>
    <dgm:cxn modelId="{EDF34488-E846-4F89-A3EB-66BBC28FAA1F}" type="presOf" srcId="{86DBDC41-99A7-4A0F-97FF-FAC1771FC4D3}" destId="{C735FC9F-5D8C-4A47-9D80-640931CBB77A}" srcOrd="0" destOrd="0" presId="urn:microsoft.com/office/officeart/2005/8/layout/cycle6"/>
    <dgm:cxn modelId="{E0812656-28D6-4F9C-A970-C6D331E5A3A6}" srcId="{DBED2C59-8831-45BD-821F-934D048AD34E}" destId="{42A8A459-F3F2-444C-A27A-09E9CAE0C871}" srcOrd="0" destOrd="0" parTransId="{2E8BAA04-26A2-4EA8-918A-E34380D15F5A}" sibTransId="{3515EC4D-602E-442D-8AB7-80A6ED8F84BE}"/>
    <dgm:cxn modelId="{56A0946E-02E9-48E7-9CFD-7B8E28D1D0B9}" type="presOf" srcId="{81D3140A-A170-4E03-BF47-E0635DB112E0}" destId="{57DA5277-ECDE-45BB-94B0-CF908A979D0C}" srcOrd="0" destOrd="0" presId="urn:microsoft.com/office/officeart/2005/8/layout/cycle6"/>
    <dgm:cxn modelId="{C32C5C59-2007-4644-8D34-C372006AC509}" type="presOf" srcId="{CA763B70-226F-486A-9C08-EE74884A189E}" destId="{67F63964-6260-4799-94F1-29B1428F8A86}" srcOrd="0" destOrd="0" presId="urn:microsoft.com/office/officeart/2005/8/layout/cycle6"/>
    <dgm:cxn modelId="{85D989CC-96A4-4BFE-AB2D-6E5ADFD3E3B8}" type="presOf" srcId="{09A34A56-2221-42C2-8B0B-6BA3203DFA49}" destId="{8554A6CD-C36A-4A76-8E35-6A9FBB1BBA46}" srcOrd="0" destOrd="0" presId="urn:microsoft.com/office/officeart/2005/8/layout/cycle6"/>
    <dgm:cxn modelId="{B11382B0-A851-445D-85E4-4300A8E9BC01}" type="presOf" srcId="{DBED2C59-8831-45BD-821F-934D048AD34E}" destId="{3EB3ECF9-9257-43DC-BDA5-FC91D609CE41}" srcOrd="0" destOrd="0" presId="urn:microsoft.com/office/officeart/2005/8/layout/cycle6"/>
    <dgm:cxn modelId="{F05DB7E8-7C52-4C5A-81FB-779A2E82E2FC}" type="presOf" srcId="{08A53BE3-5915-4640-B4C4-CC94EFB2DC45}" destId="{6F9BD864-CDEA-49BD-8059-09B772B84D31}" srcOrd="0" destOrd="0" presId="urn:microsoft.com/office/officeart/2005/8/layout/cycle6"/>
    <dgm:cxn modelId="{889B9E87-15DE-4CD5-888D-C04E8FFE447C}" type="presOf" srcId="{42A8A459-F3F2-444C-A27A-09E9CAE0C871}" destId="{6FDCDD36-8166-4CDA-BCA7-9EB8133945B7}" srcOrd="0" destOrd="0" presId="urn:microsoft.com/office/officeart/2005/8/layout/cycle6"/>
    <dgm:cxn modelId="{2801456B-3544-48AA-8436-51300B963277}" srcId="{DBED2C59-8831-45BD-821F-934D048AD34E}" destId="{09A34A56-2221-42C2-8B0B-6BA3203DFA49}" srcOrd="4" destOrd="0" parTransId="{513F75AB-799F-4E4A-BF99-0A30C50CD5F5}" sibTransId="{CA763B70-226F-486A-9C08-EE74884A189E}"/>
    <dgm:cxn modelId="{D7A51A4D-CBF6-4CFF-A8F2-ECAD92B399BD}" type="presOf" srcId="{99B94A1A-0141-4EE5-B81C-2FD179C1D4B2}" destId="{E0C2B179-E4F4-4C01-86E6-15CDA83B2ED4}" srcOrd="0" destOrd="0" presId="urn:microsoft.com/office/officeart/2005/8/layout/cycle6"/>
    <dgm:cxn modelId="{875E354C-5C41-4492-8261-4FD161B510EC}" srcId="{DBED2C59-8831-45BD-821F-934D048AD34E}" destId="{86DBDC41-99A7-4A0F-97FF-FAC1771FC4D3}" srcOrd="3" destOrd="0" parTransId="{FA3D5C6F-FDF9-4C71-B0B5-7FED45414F24}" sibTransId="{81D3140A-A170-4E03-BF47-E0635DB112E0}"/>
    <dgm:cxn modelId="{1D4D1966-DD35-40D6-A314-7A8EB7477782}" type="presOf" srcId="{3515EC4D-602E-442D-8AB7-80A6ED8F84BE}" destId="{61659F9C-BE81-4CEC-9046-63A0DEB21765}" srcOrd="0" destOrd="0" presId="urn:microsoft.com/office/officeart/2005/8/layout/cycle6"/>
    <dgm:cxn modelId="{264680EC-A0EF-42AB-8BD5-2044AAB9087C}" type="presOf" srcId="{2FDDDCBE-3B95-4308-A54E-A05FDDFFAE78}" destId="{4E55AB6A-ABAE-4192-8580-E458EF9624A7}" srcOrd="0" destOrd="0" presId="urn:microsoft.com/office/officeart/2005/8/layout/cycle6"/>
    <dgm:cxn modelId="{F1A171F7-AE56-4065-A643-0FC30AF257C8}" type="presParOf" srcId="{3EB3ECF9-9257-43DC-BDA5-FC91D609CE41}" destId="{6FDCDD36-8166-4CDA-BCA7-9EB8133945B7}" srcOrd="0" destOrd="0" presId="urn:microsoft.com/office/officeart/2005/8/layout/cycle6"/>
    <dgm:cxn modelId="{FAAD7AD6-C5AB-4069-B54F-24767C27FB0F}" type="presParOf" srcId="{3EB3ECF9-9257-43DC-BDA5-FC91D609CE41}" destId="{52FAFBD3-3804-4B28-B095-40F5396B9A4B}" srcOrd="1" destOrd="0" presId="urn:microsoft.com/office/officeart/2005/8/layout/cycle6"/>
    <dgm:cxn modelId="{58B152D1-2406-4ED5-9B4A-E60A5BBD5CB9}" type="presParOf" srcId="{3EB3ECF9-9257-43DC-BDA5-FC91D609CE41}" destId="{61659F9C-BE81-4CEC-9046-63A0DEB21765}" srcOrd="2" destOrd="0" presId="urn:microsoft.com/office/officeart/2005/8/layout/cycle6"/>
    <dgm:cxn modelId="{34CB11C7-CF11-4A22-A49C-D6D99DCC4D1F}" type="presParOf" srcId="{3EB3ECF9-9257-43DC-BDA5-FC91D609CE41}" destId="{E0C2B179-E4F4-4C01-86E6-15CDA83B2ED4}" srcOrd="3" destOrd="0" presId="urn:microsoft.com/office/officeart/2005/8/layout/cycle6"/>
    <dgm:cxn modelId="{E54C7D3D-0EA7-493D-9BBF-1A0727FC2388}" type="presParOf" srcId="{3EB3ECF9-9257-43DC-BDA5-FC91D609CE41}" destId="{C0C17E56-6FB5-455D-81FF-C861C9E28848}" srcOrd="4" destOrd="0" presId="urn:microsoft.com/office/officeart/2005/8/layout/cycle6"/>
    <dgm:cxn modelId="{2536A4A9-2165-40A8-AD59-4696D3754D97}" type="presParOf" srcId="{3EB3ECF9-9257-43DC-BDA5-FC91D609CE41}" destId="{6F9BD864-CDEA-49BD-8059-09B772B84D31}" srcOrd="5" destOrd="0" presId="urn:microsoft.com/office/officeart/2005/8/layout/cycle6"/>
    <dgm:cxn modelId="{D4F90E26-4E19-405A-993F-8531B09514B7}" type="presParOf" srcId="{3EB3ECF9-9257-43DC-BDA5-FC91D609CE41}" destId="{DA696D66-2516-4E82-B2C8-85F77486670F}" srcOrd="6" destOrd="0" presId="urn:microsoft.com/office/officeart/2005/8/layout/cycle6"/>
    <dgm:cxn modelId="{D027C666-8E49-4EE3-B949-4BAB5FCD3968}" type="presParOf" srcId="{3EB3ECF9-9257-43DC-BDA5-FC91D609CE41}" destId="{12B5C866-579F-47B1-8629-B58F7AB10EA4}" srcOrd="7" destOrd="0" presId="urn:microsoft.com/office/officeart/2005/8/layout/cycle6"/>
    <dgm:cxn modelId="{7AFA1942-D1F0-4594-A5A3-DF2818AA7DC8}" type="presParOf" srcId="{3EB3ECF9-9257-43DC-BDA5-FC91D609CE41}" destId="{A19184B9-1954-49CF-8961-C6903A6DED82}" srcOrd="8" destOrd="0" presId="urn:microsoft.com/office/officeart/2005/8/layout/cycle6"/>
    <dgm:cxn modelId="{249CF83D-3466-4BD9-A79E-2FF449E63328}" type="presParOf" srcId="{3EB3ECF9-9257-43DC-BDA5-FC91D609CE41}" destId="{C735FC9F-5D8C-4A47-9D80-640931CBB77A}" srcOrd="9" destOrd="0" presId="urn:microsoft.com/office/officeart/2005/8/layout/cycle6"/>
    <dgm:cxn modelId="{5BCD8160-B1C0-494E-913E-B66CFE584790}" type="presParOf" srcId="{3EB3ECF9-9257-43DC-BDA5-FC91D609CE41}" destId="{42C15CFD-A8BE-4672-A218-F4D1DB820116}" srcOrd="10" destOrd="0" presId="urn:microsoft.com/office/officeart/2005/8/layout/cycle6"/>
    <dgm:cxn modelId="{6A2148C4-D3FD-42BC-A2AA-BB1C855A7B59}" type="presParOf" srcId="{3EB3ECF9-9257-43DC-BDA5-FC91D609CE41}" destId="{57DA5277-ECDE-45BB-94B0-CF908A979D0C}" srcOrd="11" destOrd="0" presId="urn:microsoft.com/office/officeart/2005/8/layout/cycle6"/>
    <dgm:cxn modelId="{C610A4B1-DBB8-464B-9CC8-97C75CB7BD9F}" type="presParOf" srcId="{3EB3ECF9-9257-43DC-BDA5-FC91D609CE41}" destId="{8554A6CD-C36A-4A76-8E35-6A9FBB1BBA46}" srcOrd="12" destOrd="0" presId="urn:microsoft.com/office/officeart/2005/8/layout/cycle6"/>
    <dgm:cxn modelId="{26CE64AD-23B7-4F66-B2BE-C0BBBF1AC3A4}" type="presParOf" srcId="{3EB3ECF9-9257-43DC-BDA5-FC91D609CE41}" destId="{8A9F64EA-3DF3-483C-8AB7-33E71631F6A0}" srcOrd="13" destOrd="0" presId="urn:microsoft.com/office/officeart/2005/8/layout/cycle6"/>
    <dgm:cxn modelId="{60E4E609-212E-4E35-AE7E-439420CBC994}" type="presParOf" srcId="{3EB3ECF9-9257-43DC-BDA5-FC91D609CE41}" destId="{67F63964-6260-4799-94F1-29B1428F8A86}" srcOrd="14" destOrd="0" presId="urn:microsoft.com/office/officeart/2005/8/layout/cycle6"/>
    <dgm:cxn modelId="{FD21863B-0FCB-443E-AF5B-02A8262FEA5D}" type="presParOf" srcId="{3EB3ECF9-9257-43DC-BDA5-FC91D609CE41}" destId="{5125085D-B928-45C6-8674-D8011F9F3D4B}" srcOrd="15" destOrd="0" presId="urn:microsoft.com/office/officeart/2005/8/layout/cycle6"/>
    <dgm:cxn modelId="{1DF39EAC-3822-4230-8BA8-9176D66E672C}" type="presParOf" srcId="{3EB3ECF9-9257-43DC-BDA5-FC91D609CE41}" destId="{A29DFC65-8C3A-4AAD-B0ED-E51AD3EBB355}" srcOrd="16" destOrd="0" presId="urn:microsoft.com/office/officeart/2005/8/layout/cycle6"/>
    <dgm:cxn modelId="{C4719AC7-B199-4708-BA6A-53CD762A313C}" type="presParOf" srcId="{3EB3ECF9-9257-43DC-BDA5-FC91D609CE41}" destId="{4E55AB6A-ABAE-4192-8580-E458EF9624A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E7A8E-8216-4EFF-82F3-490CEE7F6688}" type="doc">
      <dgm:prSet loTypeId="urn:microsoft.com/office/officeart/2005/8/layout/cycle5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C79A50-F7E9-46B4-97AC-BFBB7699295E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4D6E6D6-471B-4519-85BA-32166418911E}" type="parTrans" cxnId="{4D9ABB78-E31A-4435-A6EE-46918E43CF7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B8C95-35E7-4C0A-8ADA-D310157CFA06}" type="sibTrans" cxnId="{4D9ABB78-E31A-4435-A6EE-46918E43CF7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A0E7A-8B90-4E5B-98F5-A3414538DF07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141F23B-20BA-462E-80D3-35DFC57C7E98}" type="parTrans" cxnId="{C705E7B5-3FD4-4161-9B85-E7001B295A6C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052CC6-AEFB-4C51-B886-89259022BADA}" type="sibTrans" cxnId="{C705E7B5-3FD4-4161-9B85-E7001B295A6C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8DFE3-C0BB-43BA-834F-3C87034E1B5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khai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AE7F9-D122-4E5F-9EDD-C92EC38F7229}" type="parTrans" cxnId="{2645D4A6-F97C-48E1-9C5B-C8074748A1DC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725B4F-74A1-4E19-A7D3-E55F58469198}" type="sibTrans" cxnId="{2645D4A6-F97C-48E1-9C5B-C8074748A1DC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08BD86-A581-4242-A3D8-2AFB5C6409E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A82C75D-802B-409E-B03B-C3BE19CED935}" type="parTrans" cxnId="{F9CE6ED3-F510-4686-895F-066F3869AE8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81A1F-B922-4BEC-A0DA-A2E4BC9DD1AA}" type="sibTrans" cxnId="{F9CE6ED3-F510-4686-895F-066F3869AE89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20B89-A4F9-456F-8BFE-D3AD6332A29A}">
      <dgm:prSet phldrT="[Text]" custT="1"/>
      <dgm:spPr/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86B12E3-7AEE-44D7-A433-799C0B7CCD33}" type="parTrans" cxnId="{2FBA3748-C320-49EC-81C3-B5FAC0EB5F21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CC0BB-A192-4BAE-AEC7-22CF39807231}" type="sibTrans" cxnId="{2FBA3748-C320-49EC-81C3-B5FAC0EB5F21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49E44B-816E-4CAE-972D-9D906D19FD25}" type="pres">
      <dgm:prSet presAssocID="{198E7A8E-8216-4EFF-82F3-490CEE7F668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7A3943-6AC5-43C2-B16A-AF41BD5E012C}" type="pres">
      <dgm:prSet presAssocID="{17C79A50-F7E9-46B4-97AC-BFBB7699295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A970B0-F8EA-4FA9-A768-68931CCB4EEB}" type="pres">
      <dgm:prSet presAssocID="{17C79A50-F7E9-46B4-97AC-BFBB7699295E}" presName="spNode" presStyleCnt="0"/>
      <dgm:spPr/>
    </dgm:pt>
    <dgm:pt modelId="{9713BC18-36E6-43EA-AA83-75C4B2E9FEFA}" type="pres">
      <dgm:prSet presAssocID="{588B8C95-35E7-4C0A-8ADA-D310157CFA0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A0EA0A6-6750-4405-A8F0-0DEAB56F61DA}" type="pres">
      <dgm:prSet presAssocID="{540A0E7A-8B90-4E5B-98F5-A3414538DF0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43559-DBCF-4A86-9AB1-92BA4FDFB827}" type="pres">
      <dgm:prSet presAssocID="{540A0E7A-8B90-4E5B-98F5-A3414538DF07}" presName="spNode" presStyleCnt="0"/>
      <dgm:spPr/>
    </dgm:pt>
    <dgm:pt modelId="{6CD953FF-39C1-409B-9983-886ADD42D8CD}" type="pres">
      <dgm:prSet presAssocID="{65052CC6-AEFB-4C51-B886-89259022BADA}" presName="sibTrans" presStyleLbl="sibTrans1D1" presStyleIdx="1" presStyleCnt="5"/>
      <dgm:spPr/>
      <dgm:t>
        <a:bodyPr/>
        <a:lstStyle/>
        <a:p>
          <a:endParaRPr lang="en-US"/>
        </a:p>
      </dgm:t>
    </dgm:pt>
    <dgm:pt modelId="{844766AF-F43B-4437-86AF-D9114C93C5E3}" type="pres">
      <dgm:prSet presAssocID="{A448DFE3-C0BB-43BA-834F-3C87034E1B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7C6DC-0DAD-4F6D-B7AA-81783CA2A116}" type="pres">
      <dgm:prSet presAssocID="{A448DFE3-C0BB-43BA-834F-3C87034E1B58}" presName="spNode" presStyleCnt="0"/>
      <dgm:spPr/>
    </dgm:pt>
    <dgm:pt modelId="{AACE9AF8-1DC6-4B03-B254-742F1231D8D9}" type="pres">
      <dgm:prSet presAssocID="{75725B4F-74A1-4E19-A7D3-E55F5846919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AE8318A0-DC55-4AE2-940B-7B7373727FA0}" type="pres">
      <dgm:prSet presAssocID="{B208BD86-A581-4242-A3D8-2AFB5C6409EA}" presName="node" presStyleLbl="node1" presStyleIdx="3" presStyleCnt="5" custRadScaleRad="97084" custRadScaleInc="18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98B17-E961-451D-8828-7AC43D48C86A}" type="pres">
      <dgm:prSet presAssocID="{B208BD86-A581-4242-A3D8-2AFB5C6409EA}" presName="spNode" presStyleCnt="0"/>
      <dgm:spPr/>
    </dgm:pt>
    <dgm:pt modelId="{8723E179-84F4-40C7-B995-00E5450DFD0C}" type="pres">
      <dgm:prSet presAssocID="{6E081A1F-B922-4BEC-A0DA-A2E4BC9DD1A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9A434D8-2965-45C3-A124-1FC6C0714CAB}" type="pres">
      <dgm:prSet presAssocID="{C7A20B89-A4F9-456F-8BFE-D3AD6332A29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3D6CA-8D54-4368-8DBF-7DA406B698EB}" type="pres">
      <dgm:prSet presAssocID="{C7A20B89-A4F9-456F-8BFE-D3AD6332A29A}" presName="spNode" presStyleCnt="0"/>
      <dgm:spPr/>
    </dgm:pt>
    <dgm:pt modelId="{0716DD62-E3BD-4FD5-B5AA-4645DC56B445}" type="pres">
      <dgm:prSet presAssocID="{BD6CC0BB-A192-4BAE-AEC7-22CF3980723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A137311-C301-485C-B220-A3C92FE3C10D}" type="presOf" srcId="{BD6CC0BB-A192-4BAE-AEC7-22CF39807231}" destId="{0716DD62-E3BD-4FD5-B5AA-4645DC56B445}" srcOrd="0" destOrd="0" presId="urn:microsoft.com/office/officeart/2005/8/layout/cycle5"/>
    <dgm:cxn modelId="{4D9ABB78-E31A-4435-A6EE-46918E43CF72}" srcId="{198E7A8E-8216-4EFF-82F3-490CEE7F6688}" destId="{17C79A50-F7E9-46B4-97AC-BFBB7699295E}" srcOrd="0" destOrd="0" parTransId="{14D6E6D6-471B-4519-85BA-32166418911E}" sibTransId="{588B8C95-35E7-4C0A-8ADA-D310157CFA06}"/>
    <dgm:cxn modelId="{B8110078-BB8E-4249-81CF-5D5E3DCC1156}" type="presOf" srcId="{198E7A8E-8216-4EFF-82F3-490CEE7F6688}" destId="{E549E44B-816E-4CAE-972D-9D906D19FD25}" srcOrd="0" destOrd="0" presId="urn:microsoft.com/office/officeart/2005/8/layout/cycle5"/>
    <dgm:cxn modelId="{66A6BB69-42DA-4471-9DCB-8BECB9DF0A23}" type="presOf" srcId="{17C79A50-F7E9-46B4-97AC-BFBB7699295E}" destId="{FC7A3943-6AC5-43C2-B16A-AF41BD5E012C}" srcOrd="0" destOrd="0" presId="urn:microsoft.com/office/officeart/2005/8/layout/cycle5"/>
    <dgm:cxn modelId="{2645D4A6-F97C-48E1-9C5B-C8074748A1DC}" srcId="{198E7A8E-8216-4EFF-82F3-490CEE7F6688}" destId="{A448DFE3-C0BB-43BA-834F-3C87034E1B58}" srcOrd="2" destOrd="0" parTransId="{CCAAE7F9-D122-4E5F-9EDD-C92EC38F7229}" sibTransId="{75725B4F-74A1-4E19-A7D3-E55F58469198}"/>
    <dgm:cxn modelId="{85BE21DA-D784-42DA-9A29-9F8956576CCB}" type="presOf" srcId="{C7A20B89-A4F9-456F-8BFE-D3AD6332A29A}" destId="{D9A434D8-2965-45C3-A124-1FC6C0714CAB}" srcOrd="0" destOrd="0" presId="urn:microsoft.com/office/officeart/2005/8/layout/cycle5"/>
    <dgm:cxn modelId="{F72AE78C-1A28-4F50-A463-EEF8D1760045}" type="presOf" srcId="{65052CC6-AEFB-4C51-B886-89259022BADA}" destId="{6CD953FF-39C1-409B-9983-886ADD42D8CD}" srcOrd="0" destOrd="0" presId="urn:microsoft.com/office/officeart/2005/8/layout/cycle5"/>
    <dgm:cxn modelId="{52EC15A4-21FA-4A68-B416-8A63C20C17BF}" type="presOf" srcId="{540A0E7A-8B90-4E5B-98F5-A3414538DF07}" destId="{FA0EA0A6-6750-4405-A8F0-0DEAB56F61DA}" srcOrd="0" destOrd="0" presId="urn:microsoft.com/office/officeart/2005/8/layout/cycle5"/>
    <dgm:cxn modelId="{3E3F5303-4C18-467A-80A5-6B8DD7CC0C22}" type="presOf" srcId="{6E081A1F-B922-4BEC-A0DA-A2E4BC9DD1AA}" destId="{8723E179-84F4-40C7-B995-00E5450DFD0C}" srcOrd="0" destOrd="0" presId="urn:microsoft.com/office/officeart/2005/8/layout/cycle5"/>
    <dgm:cxn modelId="{F9CE6ED3-F510-4686-895F-066F3869AE89}" srcId="{198E7A8E-8216-4EFF-82F3-490CEE7F6688}" destId="{B208BD86-A581-4242-A3D8-2AFB5C6409EA}" srcOrd="3" destOrd="0" parTransId="{BA82C75D-802B-409E-B03B-C3BE19CED935}" sibTransId="{6E081A1F-B922-4BEC-A0DA-A2E4BC9DD1AA}"/>
    <dgm:cxn modelId="{2FBA3748-C320-49EC-81C3-B5FAC0EB5F21}" srcId="{198E7A8E-8216-4EFF-82F3-490CEE7F6688}" destId="{C7A20B89-A4F9-456F-8BFE-D3AD6332A29A}" srcOrd="4" destOrd="0" parTransId="{786B12E3-7AEE-44D7-A433-799C0B7CCD33}" sibTransId="{BD6CC0BB-A192-4BAE-AEC7-22CF39807231}"/>
    <dgm:cxn modelId="{CBE00423-C5B0-45F4-85F6-222F69D2C851}" type="presOf" srcId="{75725B4F-74A1-4E19-A7D3-E55F58469198}" destId="{AACE9AF8-1DC6-4B03-B254-742F1231D8D9}" srcOrd="0" destOrd="0" presId="urn:microsoft.com/office/officeart/2005/8/layout/cycle5"/>
    <dgm:cxn modelId="{C705E7B5-3FD4-4161-9B85-E7001B295A6C}" srcId="{198E7A8E-8216-4EFF-82F3-490CEE7F6688}" destId="{540A0E7A-8B90-4E5B-98F5-A3414538DF07}" srcOrd="1" destOrd="0" parTransId="{D141F23B-20BA-462E-80D3-35DFC57C7E98}" sibTransId="{65052CC6-AEFB-4C51-B886-89259022BADA}"/>
    <dgm:cxn modelId="{F7695C92-309F-4A3B-BB14-4A74C0CCCC3C}" type="presOf" srcId="{588B8C95-35E7-4C0A-8ADA-D310157CFA06}" destId="{9713BC18-36E6-43EA-AA83-75C4B2E9FEFA}" srcOrd="0" destOrd="0" presId="urn:microsoft.com/office/officeart/2005/8/layout/cycle5"/>
    <dgm:cxn modelId="{93135C23-83CE-44B9-8315-AB28832F5EAF}" type="presOf" srcId="{A448DFE3-C0BB-43BA-834F-3C87034E1B58}" destId="{844766AF-F43B-4437-86AF-D9114C93C5E3}" srcOrd="0" destOrd="0" presId="urn:microsoft.com/office/officeart/2005/8/layout/cycle5"/>
    <dgm:cxn modelId="{9BE49FD7-A8BE-4FBC-9BC2-A24FA225E420}" type="presOf" srcId="{B208BD86-A581-4242-A3D8-2AFB5C6409EA}" destId="{AE8318A0-DC55-4AE2-940B-7B7373727FA0}" srcOrd="0" destOrd="0" presId="urn:microsoft.com/office/officeart/2005/8/layout/cycle5"/>
    <dgm:cxn modelId="{F0C88DB2-3372-4B1E-92C6-D410911B16A8}" type="presParOf" srcId="{E549E44B-816E-4CAE-972D-9D906D19FD25}" destId="{FC7A3943-6AC5-43C2-B16A-AF41BD5E012C}" srcOrd="0" destOrd="0" presId="urn:microsoft.com/office/officeart/2005/8/layout/cycle5"/>
    <dgm:cxn modelId="{05AC9D0F-AC44-489C-BC04-EE53BCDBDBDB}" type="presParOf" srcId="{E549E44B-816E-4CAE-972D-9D906D19FD25}" destId="{27A970B0-F8EA-4FA9-A768-68931CCB4EEB}" srcOrd="1" destOrd="0" presId="urn:microsoft.com/office/officeart/2005/8/layout/cycle5"/>
    <dgm:cxn modelId="{203F3AEA-1F21-4DC9-B708-A9281B8BC0D8}" type="presParOf" srcId="{E549E44B-816E-4CAE-972D-9D906D19FD25}" destId="{9713BC18-36E6-43EA-AA83-75C4B2E9FEFA}" srcOrd="2" destOrd="0" presId="urn:microsoft.com/office/officeart/2005/8/layout/cycle5"/>
    <dgm:cxn modelId="{9BB70E45-2C5D-4929-A570-27ABE9FF0F0F}" type="presParOf" srcId="{E549E44B-816E-4CAE-972D-9D906D19FD25}" destId="{FA0EA0A6-6750-4405-A8F0-0DEAB56F61DA}" srcOrd="3" destOrd="0" presId="urn:microsoft.com/office/officeart/2005/8/layout/cycle5"/>
    <dgm:cxn modelId="{754F90A2-3DC8-4B72-B3EE-75AFD437522C}" type="presParOf" srcId="{E549E44B-816E-4CAE-972D-9D906D19FD25}" destId="{73543559-DBCF-4A86-9AB1-92BA4FDFB827}" srcOrd="4" destOrd="0" presId="urn:microsoft.com/office/officeart/2005/8/layout/cycle5"/>
    <dgm:cxn modelId="{605DDDCE-3EAC-4B14-AA17-960513CBA2AC}" type="presParOf" srcId="{E549E44B-816E-4CAE-972D-9D906D19FD25}" destId="{6CD953FF-39C1-409B-9983-886ADD42D8CD}" srcOrd="5" destOrd="0" presId="urn:microsoft.com/office/officeart/2005/8/layout/cycle5"/>
    <dgm:cxn modelId="{D20A56EF-0914-42C3-908A-3160424C9BBB}" type="presParOf" srcId="{E549E44B-816E-4CAE-972D-9D906D19FD25}" destId="{844766AF-F43B-4437-86AF-D9114C93C5E3}" srcOrd="6" destOrd="0" presId="urn:microsoft.com/office/officeart/2005/8/layout/cycle5"/>
    <dgm:cxn modelId="{48A35591-1C8C-4EC0-B6FA-F31A958AA8CE}" type="presParOf" srcId="{E549E44B-816E-4CAE-972D-9D906D19FD25}" destId="{E567C6DC-0DAD-4F6D-B7AA-81783CA2A116}" srcOrd="7" destOrd="0" presId="urn:microsoft.com/office/officeart/2005/8/layout/cycle5"/>
    <dgm:cxn modelId="{A794623C-8F7B-40A9-8AC0-5CA8B2794E92}" type="presParOf" srcId="{E549E44B-816E-4CAE-972D-9D906D19FD25}" destId="{AACE9AF8-1DC6-4B03-B254-742F1231D8D9}" srcOrd="8" destOrd="0" presId="urn:microsoft.com/office/officeart/2005/8/layout/cycle5"/>
    <dgm:cxn modelId="{C1E516E0-58CD-428D-B28D-BBCFFE67088A}" type="presParOf" srcId="{E549E44B-816E-4CAE-972D-9D906D19FD25}" destId="{AE8318A0-DC55-4AE2-940B-7B7373727FA0}" srcOrd="9" destOrd="0" presId="urn:microsoft.com/office/officeart/2005/8/layout/cycle5"/>
    <dgm:cxn modelId="{784E4632-FDA0-4366-82E7-3A908EBFD367}" type="presParOf" srcId="{E549E44B-816E-4CAE-972D-9D906D19FD25}" destId="{C8298B17-E961-451D-8828-7AC43D48C86A}" srcOrd="10" destOrd="0" presId="urn:microsoft.com/office/officeart/2005/8/layout/cycle5"/>
    <dgm:cxn modelId="{18C331EA-F1CC-4758-81C2-5BB0939758AD}" type="presParOf" srcId="{E549E44B-816E-4CAE-972D-9D906D19FD25}" destId="{8723E179-84F4-40C7-B995-00E5450DFD0C}" srcOrd="11" destOrd="0" presId="urn:microsoft.com/office/officeart/2005/8/layout/cycle5"/>
    <dgm:cxn modelId="{2AEF6270-FD21-4BFA-AE65-91ECF84ACF19}" type="presParOf" srcId="{E549E44B-816E-4CAE-972D-9D906D19FD25}" destId="{D9A434D8-2965-45C3-A124-1FC6C0714CAB}" srcOrd="12" destOrd="0" presId="urn:microsoft.com/office/officeart/2005/8/layout/cycle5"/>
    <dgm:cxn modelId="{555E8462-99CD-45EA-9C0D-796964C13502}" type="presParOf" srcId="{E549E44B-816E-4CAE-972D-9D906D19FD25}" destId="{9203D6CA-8D54-4368-8DBF-7DA406B698EB}" srcOrd="13" destOrd="0" presId="urn:microsoft.com/office/officeart/2005/8/layout/cycle5"/>
    <dgm:cxn modelId="{4DA5C75B-584A-44E2-BA08-7AC1768CCFB9}" type="presParOf" srcId="{E549E44B-816E-4CAE-972D-9D906D19FD25}" destId="{0716DD62-E3BD-4FD5-B5AA-4645DC56B44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07E12A-5C77-4857-A6E8-4A30C47EF126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E4AF0D3-98A2-419D-B93A-E11E9314F367}">
      <dgm:prSet phldrT="[Text]" custT="1"/>
      <dgm:spPr/>
      <dgm:t>
        <a:bodyPr anchor="t"/>
        <a:lstStyle/>
        <a:p>
          <a:pPr algn="ctr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2CA02E0-D372-4E39-97D7-8EB5FB065F44}" type="parTrans" cxnId="{CCC62CA8-E89E-47D4-A524-2C86C675343C}">
      <dgm:prSet/>
      <dgm:spPr/>
      <dgm:t>
        <a:bodyPr/>
        <a:lstStyle/>
        <a:p>
          <a:endParaRPr lang="en-US"/>
        </a:p>
      </dgm:t>
    </dgm:pt>
    <dgm:pt modelId="{50E5C9EF-8A48-4A28-A4DA-EBA5383D9893}" type="sibTrans" cxnId="{CCC62CA8-E89E-47D4-A524-2C86C675343C}">
      <dgm:prSet/>
      <dgm:spPr/>
      <dgm:t>
        <a:bodyPr/>
        <a:lstStyle/>
        <a:p>
          <a:endParaRPr lang="en-US"/>
        </a:p>
      </dgm:t>
    </dgm:pt>
    <dgm:pt modelId="{9719DF1F-DA4B-4D05-B8C7-E241F57AA37B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33914-1F1C-4913-BCE4-EBDC0834C134}" type="parTrans" cxnId="{A75C6741-0190-41E4-BCA4-C6E433473027}">
      <dgm:prSet/>
      <dgm:spPr/>
      <dgm:t>
        <a:bodyPr/>
        <a:lstStyle/>
        <a:p>
          <a:endParaRPr lang="en-US"/>
        </a:p>
      </dgm:t>
    </dgm:pt>
    <dgm:pt modelId="{9F56E6CA-AAAC-4270-9751-6E33039152E8}" type="sibTrans" cxnId="{A75C6741-0190-41E4-BCA4-C6E433473027}">
      <dgm:prSet/>
      <dgm:spPr/>
      <dgm:t>
        <a:bodyPr/>
        <a:lstStyle/>
        <a:p>
          <a:endParaRPr lang="en-US"/>
        </a:p>
      </dgm:t>
    </dgm:pt>
    <dgm:pt modelId="{9CED9989-1E45-4D0A-951A-9035C2DFE837}">
      <dgm:prSet phldrT="[Text]" custT="1"/>
      <dgm:spPr/>
      <dgm:t>
        <a:bodyPr anchor="t"/>
        <a:lstStyle/>
        <a:p>
          <a:pPr algn="ctr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dirty="0"/>
        </a:p>
      </dgm:t>
    </dgm:pt>
    <dgm:pt modelId="{31C1BD14-F367-486B-81C9-064699737789}" type="parTrans" cxnId="{45CEF615-E8FA-4296-AABB-94D30164C333}">
      <dgm:prSet/>
      <dgm:spPr/>
      <dgm:t>
        <a:bodyPr/>
        <a:lstStyle/>
        <a:p>
          <a:endParaRPr lang="en-US"/>
        </a:p>
      </dgm:t>
    </dgm:pt>
    <dgm:pt modelId="{39B163F8-7874-4056-A39B-C8ED28A3BF72}" type="sibTrans" cxnId="{45CEF615-E8FA-4296-AABB-94D30164C333}">
      <dgm:prSet/>
      <dgm:spPr/>
      <dgm:t>
        <a:bodyPr/>
        <a:lstStyle/>
        <a:p>
          <a:endParaRPr lang="en-US"/>
        </a:p>
      </dgm:t>
    </dgm:pt>
    <dgm:pt modelId="{A544320E-251E-4C81-96CA-5DB2FA44DEFB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2400" dirty="0"/>
        </a:p>
      </dgm:t>
    </dgm:pt>
    <dgm:pt modelId="{FF68BCFA-3BC2-4F57-BD50-E92BA7ECD938}" type="parTrans" cxnId="{91C61C17-6FAE-471A-B269-8AC8935160F0}">
      <dgm:prSet/>
      <dgm:spPr/>
      <dgm:t>
        <a:bodyPr/>
        <a:lstStyle/>
        <a:p>
          <a:endParaRPr lang="en-US"/>
        </a:p>
      </dgm:t>
    </dgm:pt>
    <dgm:pt modelId="{447168C8-F796-4CA4-BB5C-929474C247FB}" type="sibTrans" cxnId="{91C61C17-6FAE-471A-B269-8AC8935160F0}">
      <dgm:prSet/>
      <dgm:spPr/>
      <dgm:t>
        <a:bodyPr/>
        <a:lstStyle/>
        <a:p>
          <a:endParaRPr lang="en-US"/>
        </a:p>
      </dgm:t>
    </dgm:pt>
    <dgm:pt modelId="{EC98D22E-414E-4F5D-9503-B339FFBA465A}">
      <dgm:prSet phldrT="[Text]" custT="1"/>
      <dgm:spPr/>
      <dgm:t>
        <a:bodyPr anchor="t"/>
        <a:lstStyle/>
        <a:p>
          <a:pPr algn="ctr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3200" dirty="0"/>
        </a:p>
      </dgm:t>
    </dgm:pt>
    <dgm:pt modelId="{F3DBC6F3-363C-48F2-BB24-20945712E61D}" type="parTrans" cxnId="{35E6C31C-D6BE-4217-B839-735D4DD9DAE6}">
      <dgm:prSet/>
      <dgm:spPr/>
      <dgm:t>
        <a:bodyPr/>
        <a:lstStyle/>
        <a:p>
          <a:endParaRPr lang="en-US"/>
        </a:p>
      </dgm:t>
    </dgm:pt>
    <dgm:pt modelId="{792344CE-3D05-4DA7-8BDA-9A0D4A61A492}" type="sibTrans" cxnId="{35E6C31C-D6BE-4217-B839-735D4DD9DAE6}">
      <dgm:prSet/>
      <dgm:spPr/>
      <dgm:t>
        <a:bodyPr/>
        <a:lstStyle/>
        <a:p>
          <a:endParaRPr lang="en-US"/>
        </a:p>
      </dgm:t>
    </dgm:pt>
    <dgm:pt modelId="{8D70D687-31B1-4389-84D1-29C3F46E886A}">
      <dgm:prSet custT="1"/>
      <dgm:spPr/>
      <dgm:t>
        <a:bodyPr/>
        <a:lstStyle/>
        <a:p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endParaRPr lang="en-US" sz="2400" dirty="0"/>
        </a:p>
      </dgm:t>
    </dgm:pt>
    <dgm:pt modelId="{D00AEB03-F52D-4EFB-8048-8C39AD58985E}" type="parTrans" cxnId="{9D121DEF-6B66-4736-92BB-6B4367DE7C15}">
      <dgm:prSet/>
      <dgm:spPr/>
      <dgm:t>
        <a:bodyPr/>
        <a:lstStyle/>
        <a:p>
          <a:endParaRPr lang="en-US"/>
        </a:p>
      </dgm:t>
    </dgm:pt>
    <dgm:pt modelId="{9A45EB1A-A8D4-4261-A8AC-F25DB1FF695E}" type="sibTrans" cxnId="{9D121DEF-6B66-4736-92BB-6B4367DE7C15}">
      <dgm:prSet/>
      <dgm:spPr/>
      <dgm:t>
        <a:bodyPr/>
        <a:lstStyle/>
        <a:p>
          <a:endParaRPr lang="en-US"/>
        </a:p>
      </dgm:t>
    </dgm:pt>
    <dgm:pt modelId="{763736D4-F36F-4857-8E9B-37A74B6E7929}">
      <dgm:prSet phldrT="[Text]" custT="1"/>
      <dgm:spPr/>
      <dgm:t>
        <a:bodyPr anchor="t"/>
        <a:lstStyle/>
        <a:p>
          <a:pPr algn="ctr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n-US" sz="3200" dirty="0"/>
        </a:p>
      </dgm:t>
    </dgm:pt>
    <dgm:pt modelId="{3B8538FD-4303-49BF-94FD-07D489054A5D}" type="parTrans" cxnId="{B869B1E7-4F14-4490-BDB0-B422F5903051}">
      <dgm:prSet/>
      <dgm:spPr/>
      <dgm:t>
        <a:bodyPr/>
        <a:lstStyle/>
        <a:p>
          <a:endParaRPr lang="en-US"/>
        </a:p>
      </dgm:t>
    </dgm:pt>
    <dgm:pt modelId="{D0CE8087-1FA9-4E9A-AFA5-85CD6E5D14CA}" type="sibTrans" cxnId="{B869B1E7-4F14-4490-BDB0-B422F5903051}">
      <dgm:prSet/>
      <dgm:spPr/>
      <dgm:t>
        <a:bodyPr/>
        <a:lstStyle/>
        <a:p>
          <a:endParaRPr lang="en-US"/>
        </a:p>
      </dgm:t>
    </dgm:pt>
    <dgm:pt modelId="{11AEEBD2-376E-4ABA-970C-A0B09F536739}">
      <dgm:prSet custT="1"/>
      <dgm:spPr/>
      <dgm:t>
        <a:bodyPr/>
        <a:lstStyle/>
        <a:p>
          <a:r>
            <a: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CHIA NHÓM, PHÂN VAI</a:t>
          </a:r>
          <a:endParaRPr lang="en-US" sz="2400" dirty="0"/>
        </a:p>
      </dgm:t>
    </dgm:pt>
    <dgm:pt modelId="{768E20EC-BE01-438C-96D7-BEAA7B1A5FE9}" type="parTrans" cxnId="{8C6F1B5F-3362-4E48-B3C2-7A509F7B3AE4}">
      <dgm:prSet/>
      <dgm:spPr/>
      <dgm:t>
        <a:bodyPr/>
        <a:lstStyle/>
        <a:p>
          <a:endParaRPr lang="en-US"/>
        </a:p>
      </dgm:t>
    </dgm:pt>
    <dgm:pt modelId="{93F25762-F7B7-42AC-A403-B18F90FEDB7C}" type="sibTrans" cxnId="{8C6F1B5F-3362-4E48-B3C2-7A509F7B3AE4}">
      <dgm:prSet/>
      <dgm:spPr/>
      <dgm:t>
        <a:bodyPr/>
        <a:lstStyle/>
        <a:p>
          <a:endParaRPr lang="en-US"/>
        </a:p>
      </dgm:t>
    </dgm:pt>
    <dgm:pt modelId="{76E06D56-6C4A-481D-8A25-7E832F64A7C4}">
      <dgm:prSet custT="1"/>
      <dgm:spPr/>
      <dgm:t>
        <a:bodyPr anchor="t"/>
        <a:lstStyle/>
        <a:p>
          <a:pPr algn="ctr"/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E9C2B-AF08-461A-A9A8-AEC71EAFC723}" type="parTrans" cxnId="{50CBDA99-187A-4F1C-8BE0-96D0295A07F2}">
      <dgm:prSet/>
      <dgm:spPr/>
      <dgm:t>
        <a:bodyPr/>
        <a:lstStyle/>
        <a:p>
          <a:endParaRPr lang="en-US"/>
        </a:p>
      </dgm:t>
    </dgm:pt>
    <dgm:pt modelId="{E8A0974E-A053-4988-B5F4-6272D24E1775}" type="sibTrans" cxnId="{50CBDA99-187A-4F1C-8BE0-96D0295A07F2}">
      <dgm:prSet/>
      <dgm:spPr/>
      <dgm:t>
        <a:bodyPr/>
        <a:lstStyle/>
        <a:p>
          <a:endParaRPr lang="en-US"/>
        </a:p>
      </dgm:t>
    </dgm:pt>
    <dgm:pt modelId="{1DAF575D-60BD-41D3-8F29-3C93264A8DD4}">
      <dgm:prSet custT="1"/>
      <dgm:spPr/>
      <dgm:t>
        <a:bodyPr/>
        <a:lstStyle/>
        <a:p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en-US" sz="2400" dirty="0"/>
        </a:p>
      </dgm:t>
    </dgm:pt>
    <dgm:pt modelId="{0A101B21-9F48-4156-A17F-DC062E87F034}" type="parTrans" cxnId="{D2B63FA7-4CC9-49FB-877E-7176B7447BA8}">
      <dgm:prSet/>
      <dgm:spPr/>
      <dgm:t>
        <a:bodyPr/>
        <a:lstStyle/>
        <a:p>
          <a:endParaRPr lang="en-US"/>
        </a:p>
      </dgm:t>
    </dgm:pt>
    <dgm:pt modelId="{8D48CB42-DDFC-4C37-879C-AEEDB41FFA4F}" type="sibTrans" cxnId="{D2B63FA7-4CC9-49FB-877E-7176B7447BA8}">
      <dgm:prSet/>
      <dgm:spPr/>
      <dgm:t>
        <a:bodyPr/>
        <a:lstStyle/>
        <a:p>
          <a:endParaRPr lang="en-US"/>
        </a:p>
      </dgm:t>
    </dgm:pt>
    <dgm:pt modelId="{E4EDFE53-7F39-4774-8823-5BEBB1EF3FB9}" type="pres">
      <dgm:prSet presAssocID="{E607E12A-5C77-4857-A6E8-4A30C47EF12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31A21F-74EB-474C-BBCA-86BA68F3CCBD}" type="pres">
      <dgm:prSet presAssocID="{2E4AF0D3-98A2-419D-B93A-E11E9314F367}" presName="composite" presStyleCnt="0"/>
      <dgm:spPr/>
      <dgm:t>
        <a:bodyPr/>
        <a:lstStyle/>
        <a:p>
          <a:endParaRPr lang="en-US"/>
        </a:p>
      </dgm:t>
    </dgm:pt>
    <dgm:pt modelId="{D482F88E-784F-4FB7-AF94-5C47732DCD93}" type="pres">
      <dgm:prSet presAssocID="{2E4AF0D3-98A2-419D-B93A-E11E9314F3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ED6B5-9C25-40F3-B64D-AC73E780444A}" type="pres">
      <dgm:prSet presAssocID="{2E4AF0D3-98A2-419D-B93A-E11E9314F3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2FEB3-C6E7-470A-A94E-EA749D4BF55C}" type="pres">
      <dgm:prSet presAssocID="{50E5C9EF-8A48-4A28-A4DA-EBA5383D9893}" presName="sp" presStyleCnt="0"/>
      <dgm:spPr/>
      <dgm:t>
        <a:bodyPr/>
        <a:lstStyle/>
        <a:p>
          <a:endParaRPr lang="en-US"/>
        </a:p>
      </dgm:t>
    </dgm:pt>
    <dgm:pt modelId="{474B87FC-95EE-4416-A5EB-91F443B76B66}" type="pres">
      <dgm:prSet presAssocID="{9CED9989-1E45-4D0A-951A-9035C2DFE837}" presName="composite" presStyleCnt="0"/>
      <dgm:spPr/>
      <dgm:t>
        <a:bodyPr/>
        <a:lstStyle/>
        <a:p>
          <a:endParaRPr lang="en-US"/>
        </a:p>
      </dgm:t>
    </dgm:pt>
    <dgm:pt modelId="{42C403A3-3942-47C4-9E48-E385907317AC}" type="pres">
      <dgm:prSet presAssocID="{9CED9989-1E45-4D0A-951A-9035C2DFE8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67128-2DB3-4DBA-ACDC-5F0DEEB9AFA7}" type="pres">
      <dgm:prSet presAssocID="{9CED9989-1E45-4D0A-951A-9035C2DFE8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3A1B2-82C2-4F77-B065-0DC4CC55B795}" type="pres">
      <dgm:prSet presAssocID="{39B163F8-7874-4056-A39B-C8ED28A3BF72}" presName="sp" presStyleCnt="0"/>
      <dgm:spPr/>
      <dgm:t>
        <a:bodyPr/>
        <a:lstStyle/>
        <a:p>
          <a:endParaRPr lang="en-US"/>
        </a:p>
      </dgm:t>
    </dgm:pt>
    <dgm:pt modelId="{83059E04-20F8-4182-8DF1-4ACC9939775E}" type="pres">
      <dgm:prSet presAssocID="{EC98D22E-414E-4F5D-9503-B339FFBA465A}" presName="composite" presStyleCnt="0"/>
      <dgm:spPr/>
      <dgm:t>
        <a:bodyPr/>
        <a:lstStyle/>
        <a:p>
          <a:endParaRPr lang="en-US"/>
        </a:p>
      </dgm:t>
    </dgm:pt>
    <dgm:pt modelId="{00138AB6-A685-4DA4-97B9-6A603C9B6E47}" type="pres">
      <dgm:prSet presAssocID="{EC98D22E-414E-4F5D-9503-B339FFBA465A}" presName="parentText" presStyleLbl="alignNode1" presStyleIdx="2" presStyleCnt="5" custLinFactNeighborX="-28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2A95D-78FD-4B92-9390-89000E7CE662}" type="pres">
      <dgm:prSet presAssocID="{EC98D22E-414E-4F5D-9503-B339FFBA465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A273D-C5F6-4711-B3B6-CD2E73893306}" type="pres">
      <dgm:prSet presAssocID="{792344CE-3D05-4DA7-8BDA-9A0D4A61A492}" presName="sp" presStyleCnt="0"/>
      <dgm:spPr/>
      <dgm:t>
        <a:bodyPr/>
        <a:lstStyle/>
        <a:p>
          <a:endParaRPr lang="en-US"/>
        </a:p>
      </dgm:t>
    </dgm:pt>
    <dgm:pt modelId="{5C82BB24-0D77-43ED-A3EA-29327B9D7D73}" type="pres">
      <dgm:prSet presAssocID="{763736D4-F36F-4857-8E9B-37A74B6E7929}" presName="composite" presStyleCnt="0"/>
      <dgm:spPr/>
      <dgm:t>
        <a:bodyPr/>
        <a:lstStyle/>
        <a:p>
          <a:endParaRPr lang="en-US"/>
        </a:p>
      </dgm:t>
    </dgm:pt>
    <dgm:pt modelId="{08D3A736-0A98-4DC6-BFA4-11FB801CFA8C}" type="pres">
      <dgm:prSet presAssocID="{763736D4-F36F-4857-8E9B-37A74B6E792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B35A6-9EB2-47AA-A30D-EA647CA4E5DF}" type="pres">
      <dgm:prSet presAssocID="{763736D4-F36F-4857-8E9B-37A74B6E792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82600-EACE-44AE-B405-68E4A18BD7BB}" type="pres">
      <dgm:prSet presAssocID="{D0CE8087-1FA9-4E9A-AFA5-85CD6E5D14CA}" presName="sp" presStyleCnt="0"/>
      <dgm:spPr/>
      <dgm:t>
        <a:bodyPr/>
        <a:lstStyle/>
        <a:p>
          <a:endParaRPr lang="en-US"/>
        </a:p>
      </dgm:t>
    </dgm:pt>
    <dgm:pt modelId="{51D615BB-08C2-4BD4-ACC3-B1A004325FCB}" type="pres">
      <dgm:prSet presAssocID="{76E06D56-6C4A-481D-8A25-7E832F64A7C4}" presName="composite" presStyleCnt="0"/>
      <dgm:spPr/>
      <dgm:t>
        <a:bodyPr/>
        <a:lstStyle/>
        <a:p>
          <a:endParaRPr lang="en-US"/>
        </a:p>
      </dgm:t>
    </dgm:pt>
    <dgm:pt modelId="{E64B36C9-D540-4A8F-BD04-C6261578B152}" type="pres">
      <dgm:prSet presAssocID="{76E06D56-6C4A-481D-8A25-7E832F64A7C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26D3D-11F1-4BA1-8144-EF031E190F02}" type="pres">
      <dgm:prSet presAssocID="{76E06D56-6C4A-481D-8A25-7E832F64A7C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7FB8B6-A04E-4DE9-88F9-422D70302487}" type="presOf" srcId="{76E06D56-6C4A-481D-8A25-7E832F64A7C4}" destId="{E64B36C9-D540-4A8F-BD04-C6261578B152}" srcOrd="0" destOrd="0" presId="urn:microsoft.com/office/officeart/2005/8/layout/chevron2"/>
    <dgm:cxn modelId="{19F0451A-9BC0-446D-BE25-681007CC3149}" type="presOf" srcId="{EC98D22E-414E-4F5D-9503-B339FFBA465A}" destId="{00138AB6-A685-4DA4-97B9-6A603C9B6E47}" srcOrd="0" destOrd="0" presId="urn:microsoft.com/office/officeart/2005/8/layout/chevron2"/>
    <dgm:cxn modelId="{35E6C31C-D6BE-4217-B839-735D4DD9DAE6}" srcId="{E607E12A-5C77-4857-A6E8-4A30C47EF126}" destId="{EC98D22E-414E-4F5D-9503-B339FFBA465A}" srcOrd="2" destOrd="0" parTransId="{F3DBC6F3-363C-48F2-BB24-20945712E61D}" sibTransId="{792344CE-3D05-4DA7-8BDA-9A0D4A61A492}"/>
    <dgm:cxn modelId="{FCC5742F-5EF5-4D12-851D-7F3513075C2B}" type="presOf" srcId="{1DAF575D-60BD-41D3-8F29-3C93264A8DD4}" destId="{77926D3D-11F1-4BA1-8144-EF031E190F02}" srcOrd="0" destOrd="0" presId="urn:microsoft.com/office/officeart/2005/8/layout/chevron2"/>
    <dgm:cxn modelId="{A75C6741-0190-41E4-BCA4-C6E433473027}" srcId="{2E4AF0D3-98A2-419D-B93A-E11E9314F367}" destId="{9719DF1F-DA4B-4D05-B8C7-E241F57AA37B}" srcOrd="0" destOrd="0" parTransId="{BE433914-1F1C-4913-BCE4-EBDC0834C134}" sibTransId="{9F56E6CA-AAAC-4270-9751-6E33039152E8}"/>
    <dgm:cxn modelId="{8C6F1B5F-3362-4E48-B3C2-7A509F7B3AE4}" srcId="{EC98D22E-414E-4F5D-9503-B339FFBA465A}" destId="{11AEEBD2-376E-4ABA-970C-A0B09F536739}" srcOrd="0" destOrd="0" parTransId="{768E20EC-BE01-438C-96D7-BEAA7B1A5FE9}" sibTransId="{93F25762-F7B7-42AC-A403-B18F90FEDB7C}"/>
    <dgm:cxn modelId="{78DCC793-CED7-43E7-AF67-D3F649DD077E}" type="presOf" srcId="{763736D4-F36F-4857-8E9B-37A74B6E7929}" destId="{08D3A736-0A98-4DC6-BFA4-11FB801CFA8C}" srcOrd="0" destOrd="0" presId="urn:microsoft.com/office/officeart/2005/8/layout/chevron2"/>
    <dgm:cxn modelId="{CCC62CA8-E89E-47D4-A524-2C86C675343C}" srcId="{E607E12A-5C77-4857-A6E8-4A30C47EF126}" destId="{2E4AF0D3-98A2-419D-B93A-E11E9314F367}" srcOrd="0" destOrd="0" parTransId="{52CA02E0-D372-4E39-97D7-8EB5FB065F44}" sibTransId="{50E5C9EF-8A48-4A28-A4DA-EBA5383D9893}"/>
    <dgm:cxn modelId="{9F20B63C-3CFA-4B14-B3C0-EF53BE488182}" type="presOf" srcId="{9CED9989-1E45-4D0A-951A-9035C2DFE837}" destId="{42C403A3-3942-47C4-9E48-E385907317AC}" srcOrd="0" destOrd="0" presId="urn:microsoft.com/office/officeart/2005/8/layout/chevron2"/>
    <dgm:cxn modelId="{45CEF615-E8FA-4296-AABB-94D30164C333}" srcId="{E607E12A-5C77-4857-A6E8-4A30C47EF126}" destId="{9CED9989-1E45-4D0A-951A-9035C2DFE837}" srcOrd="1" destOrd="0" parTransId="{31C1BD14-F367-486B-81C9-064699737789}" sibTransId="{39B163F8-7874-4056-A39B-C8ED28A3BF72}"/>
    <dgm:cxn modelId="{50CBDA99-187A-4F1C-8BE0-96D0295A07F2}" srcId="{E607E12A-5C77-4857-A6E8-4A30C47EF126}" destId="{76E06D56-6C4A-481D-8A25-7E832F64A7C4}" srcOrd="4" destOrd="0" parTransId="{FD7E9C2B-AF08-461A-A9A8-AEC71EAFC723}" sibTransId="{E8A0974E-A053-4988-B5F4-6272D24E1775}"/>
    <dgm:cxn modelId="{ADDFF5BA-9BE2-4CE7-A295-FCF01E8C6103}" type="presOf" srcId="{8D70D687-31B1-4389-84D1-29C3F46E886A}" destId="{C11B35A6-9EB2-47AA-A30D-EA647CA4E5DF}" srcOrd="0" destOrd="0" presId="urn:microsoft.com/office/officeart/2005/8/layout/chevron2"/>
    <dgm:cxn modelId="{D0588159-C06C-4065-B21B-7E1E2A41EA76}" type="presOf" srcId="{11AEEBD2-376E-4ABA-970C-A0B09F536739}" destId="{2622A95D-78FD-4B92-9390-89000E7CE662}" srcOrd="0" destOrd="0" presId="urn:microsoft.com/office/officeart/2005/8/layout/chevron2"/>
    <dgm:cxn modelId="{52E6E0D1-3262-416A-86CE-36982AA46BC6}" type="presOf" srcId="{A544320E-251E-4C81-96CA-5DB2FA44DEFB}" destId="{A2A67128-2DB3-4DBA-ACDC-5F0DEEB9AFA7}" srcOrd="0" destOrd="0" presId="urn:microsoft.com/office/officeart/2005/8/layout/chevron2"/>
    <dgm:cxn modelId="{9D121DEF-6B66-4736-92BB-6B4367DE7C15}" srcId="{763736D4-F36F-4857-8E9B-37A74B6E7929}" destId="{8D70D687-31B1-4389-84D1-29C3F46E886A}" srcOrd="0" destOrd="0" parTransId="{D00AEB03-F52D-4EFB-8048-8C39AD58985E}" sibTransId="{9A45EB1A-A8D4-4261-A8AC-F25DB1FF695E}"/>
    <dgm:cxn modelId="{B869B1E7-4F14-4490-BDB0-B422F5903051}" srcId="{E607E12A-5C77-4857-A6E8-4A30C47EF126}" destId="{763736D4-F36F-4857-8E9B-37A74B6E7929}" srcOrd="3" destOrd="0" parTransId="{3B8538FD-4303-49BF-94FD-07D489054A5D}" sibTransId="{D0CE8087-1FA9-4E9A-AFA5-85CD6E5D14CA}"/>
    <dgm:cxn modelId="{91C61C17-6FAE-471A-B269-8AC8935160F0}" srcId="{9CED9989-1E45-4D0A-951A-9035C2DFE837}" destId="{A544320E-251E-4C81-96CA-5DB2FA44DEFB}" srcOrd="0" destOrd="0" parTransId="{FF68BCFA-3BC2-4F57-BD50-E92BA7ECD938}" sibTransId="{447168C8-F796-4CA4-BB5C-929474C247FB}"/>
    <dgm:cxn modelId="{D2B63FA7-4CC9-49FB-877E-7176B7447BA8}" srcId="{76E06D56-6C4A-481D-8A25-7E832F64A7C4}" destId="{1DAF575D-60BD-41D3-8F29-3C93264A8DD4}" srcOrd="0" destOrd="0" parTransId="{0A101B21-9F48-4156-A17F-DC062E87F034}" sibTransId="{8D48CB42-DDFC-4C37-879C-AEEDB41FFA4F}"/>
    <dgm:cxn modelId="{391F8C84-4553-42F2-B84C-3B777AC6C2FD}" type="presOf" srcId="{2E4AF0D3-98A2-419D-B93A-E11E9314F367}" destId="{D482F88E-784F-4FB7-AF94-5C47732DCD93}" srcOrd="0" destOrd="0" presId="urn:microsoft.com/office/officeart/2005/8/layout/chevron2"/>
    <dgm:cxn modelId="{818DB8BB-F306-43D5-8308-017A442101D2}" type="presOf" srcId="{E607E12A-5C77-4857-A6E8-4A30C47EF126}" destId="{E4EDFE53-7F39-4774-8823-5BEBB1EF3FB9}" srcOrd="0" destOrd="0" presId="urn:microsoft.com/office/officeart/2005/8/layout/chevron2"/>
    <dgm:cxn modelId="{BBC52D6D-8285-45D1-8F23-95F54776AD5E}" type="presOf" srcId="{9719DF1F-DA4B-4D05-B8C7-E241F57AA37B}" destId="{403ED6B5-9C25-40F3-B64D-AC73E780444A}" srcOrd="0" destOrd="0" presId="urn:microsoft.com/office/officeart/2005/8/layout/chevron2"/>
    <dgm:cxn modelId="{D57A234A-9D3C-47D3-9468-A20397D7C0F4}" type="presParOf" srcId="{E4EDFE53-7F39-4774-8823-5BEBB1EF3FB9}" destId="{C631A21F-74EB-474C-BBCA-86BA68F3CCBD}" srcOrd="0" destOrd="0" presId="urn:microsoft.com/office/officeart/2005/8/layout/chevron2"/>
    <dgm:cxn modelId="{34E069D1-132A-48D1-A31C-C3D342FCCBA1}" type="presParOf" srcId="{C631A21F-74EB-474C-BBCA-86BA68F3CCBD}" destId="{D482F88E-784F-4FB7-AF94-5C47732DCD93}" srcOrd="0" destOrd="0" presId="urn:microsoft.com/office/officeart/2005/8/layout/chevron2"/>
    <dgm:cxn modelId="{18F24E94-FFB1-4FF4-910B-70E4F4A6CA46}" type="presParOf" srcId="{C631A21F-74EB-474C-BBCA-86BA68F3CCBD}" destId="{403ED6B5-9C25-40F3-B64D-AC73E780444A}" srcOrd="1" destOrd="0" presId="urn:microsoft.com/office/officeart/2005/8/layout/chevron2"/>
    <dgm:cxn modelId="{6140EE69-1C2F-4CD3-BD5A-23704D278911}" type="presParOf" srcId="{E4EDFE53-7F39-4774-8823-5BEBB1EF3FB9}" destId="{7732FEB3-C6E7-470A-A94E-EA749D4BF55C}" srcOrd="1" destOrd="0" presId="urn:microsoft.com/office/officeart/2005/8/layout/chevron2"/>
    <dgm:cxn modelId="{80B3ED90-F3A2-4215-88F6-F18E493E972B}" type="presParOf" srcId="{E4EDFE53-7F39-4774-8823-5BEBB1EF3FB9}" destId="{474B87FC-95EE-4416-A5EB-91F443B76B66}" srcOrd="2" destOrd="0" presId="urn:microsoft.com/office/officeart/2005/8/layout/chevron2"/>
    <dgm:cxn modelId="{5710CEEC-0586-4631-BBFB-26F966E6DB07}" type="presParOf" srcId="{474B87FC-95EE-4416-A5EB-91F443B76B66}" destId="{42C403A3-3942-47C4-9E48-E385907317AC}" srcOrd="0" destOrd="0" presId="urn:microsoft.com/office/officeart/2005/8/layout/chevron2"/>
    <dgm:cxn modelId="{82332C47-C618-4481-8F6E-F609AA66D030}" type="presParOf" srcId="{474B87FC-95EE-4416-A5EB-91F443B76B66}" destId="{A2A67128-2DB3-4DBA-ACDC-5F0DEEB9AFA7}" srcOrd="1" destOrd="0" presId="urn:microsoft.com/office/officeart/2005/8/layout/chevron2"/>
    <dgm:cxn modelId="{029BF31F-7181-4CD4-8DCF-E8D0D2EB6E1F}" type="presParOf" srcId="{E4EDFE53-7F39-4774-8823-5BEBB1EF3FB9}" destId="{BEA3A1B2-82C2-4F77-B065-0DC4CC55B795}" srcOrd="3" destOrd="0" presId="urn:microsoft.com/office/officeart/2005/8/layout/chevron2"/>
    <dgm:cxn modelId="{193D8683-4234-4E0A-A50E-69CCF61D4262}" type="presParOf" srcId="{E4EDFE53-7F39-4774-8823-5BEBB1EF3FB9}" destId="{83059E04-20F8-4182-8DF1-4ACC9939775E}" srcOrd="4" destOrd="0" presId="urn:microsoft.com/office/officeart/2005/8/layout/chevron2"/>
    <dgm:cxn modelId="{124D0206-3D2D-4ABE-AC52-CF5AB6426EC5}" type="presParOf" srcId="{83059E04-20F8-4182-8DF1-4ACC9939775E}" destId="{00138AB6-A685-4DA4-97B9-6A603C9B6E47}" srcOrd="0" destOrd="0" presId="urn:microsoft.com/office/officeart/2005/8/layout/chevron2"/>
    <dgm:cxn modelId="{487DF587-4E02-44FF-87EA-23E5935077A0}" type="presParOf" srcId="{83059E04-20F8-4182-8DF1-4ACC9939775E}" destId="{2622A95D-78FD-4B92-9390-89000E7CE662}" srcOrd="1" destOrd="0" presId="urn:microsoft.com/office/officeart/2005/8/layout/chevron2"/>
    <dgm:cxn modelId="{62FE0453-9A8D-4B90-B300-2DBBB3479A9B}" type="presParOf" srcId="{E4EDFE53-7F39-4774-8823-5BEBB1EF3FB9}" destId="{C81A273D-C5F6-4711-B3B6-CD2E73893306}" srcOrd="5" destOrd="0" presId="urn:microsoft.com/office/officeart/2005/8/layout/chevron2"/>
    <dgm:cxn modelId="{6035643A-C3B4-46CB-9753-5049B4CF3FB0}" type="presParOf" srcId="{E4EDFE53-7F39-4774-8823-5BEBB1EF3FB9}" destId="{5C82BB24-0D77-43ED-A3EA-29327B9D7D73}" srcOrd="6" destOrd="0" presId="urn:microsoft.com/office/officeart/2005/8/layout/chevron2"/>
    <dgm:cxn modelId="{F47CD490-2CAF-489D-A007-200175282D30}" type="presParOf" srcId="{5C82BB24-0D77-43ED-A3EA-29327B9D7D73}" destId="{08D3A736-0A98-4DC6-BFA4-11FB801CFA8C}" srcOrd="0" destOrd="0" presId="urn:microsoft.com/office/officeart/2005/8/layout/chevron2"/>
    <dgm:cxn modelId="{494C82A6-6F5D-4501-9F2F-CF016D1C6250}" type="presParOf" srcId="{5C82BB24-0D77-43ED-A3EA-29327B9D7D73}" destId="{C11B35A6-9EB2-47AA-A30D-EA647CA4E5DF}" srcOrd="1" destOrd="0" presId="urn:microsoft.com/office/officeart/2005/8/layout/chevron2"/>
    <dgm:cxn modelId="{7C4173C8-C20B-418A-A587-39E7FD058473}" type="presParOf" srcId="{E4EDFE53-7F39-4774-8823-5BEBB1EF3FB9}" destId="{1CD82600-EACE-44AE-B405-68E4A18BD7BB}" srcOrd="7" destOrd="0" presId="urn:microsoft.com/office/officeart/2005/8/layout/chevron2"/>
    <dgm:cxn modelId="{ABDB8EB9-A4CC-4EC4-AC22-69D19005D407}" type="presParOf" srcId="{E4EDFE53-7F39-4774-8823-5BEBB1EF3FB9}" destId="{51D615BB-08C2-4BD4-ACC3-B1A004325FCB}" srcOrd="8" destOrd="0" presId="urn:microsoft.com/office/officeart/2005/8/layout/chevron2"/>
    <dgm:cxn modelId="{EB168E5E-9855-4969-9E2A-60A2AF7E8271}" type="presParOf" srcId="{51D615BB-08C2-4BD4-ACC3-B1A004325FCB}" destId="{E64B36C9-D540-4A8F-BD04-C6261578B152}" srcOrd="0" destOrd="0" presId="urn:microsoft.com/office/officeart/2005/8/layout/chevron2"/>
    <dgm:cxn modelId="{4CB3E3EC-0BC9-4F87-B657-42B8552D5DFE}" type="presParOf" srcId="{51D615BB-08C2-4BD4-ACC3-B1A004325FCB}" destId="{77926D3D-11F1-4BA1-8144-EF031E190F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307A40-7171-464F-985A-86B070FA9DE2}" type="doc">
      <dgm:prSet loTypeId="urn:microsoft.com/office/officeart/2005/8/layout/radial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CD299C-7F23-4856-96A4-97D019D2BFB3}">
      <dgm:prSet phldrT="[Text]" custT="1"/>
      <dgm:spPr/>
      <dgm:t>
        <a:bodyPr/>
        <a:lstStyle/>
        <a:p>
          <a:r>
            <a:rPr lang="en-US" sz="3200" dirty="0" err="1" smtClean="0"/>
            <a:t>CHUYÊN</a:t>
          </a:r>
          <a:r>
            <a:rPr lang="en-US" sz="3200" dirty="0" smtClean="0"/>
            <a:t> </a:t>
          </a:r>
          <a:r>
            <a:rPr lang="en-US" sz="3200" dirty="0" err="1" smtClean="0"/>
            <a:t>GIA</a:t>
          </a:r>
          <a:endParaRPr lang="en-US" sz="3200" dirty="0"/>
        </a:p>
      </dgm:t>
    </dgm:pt>
    <dgm:pt modelId="{403ED76C-B09C-4491-B769-206FD3F28179}" type="parTrans" cxnId="{B377A298-0418-46B2-BE6A-348C09D70B96}">
      <dgm:prSet/>
      <dgm:spPr/>
      <dgm:t>
        <a:bodyPr/>
        <a:lstStyle/>
        <a:p>
          <a:endParaRPr lang="en-US" sz="2400"/>
        </a:p>
      </dgm:t>
    </dgm:pt>
    <dgm:pt modelId="{6AB76FE3-0A10-425F-90D0-B72D50BC949E}" type="sibTrans" cxnId="{B377A298-0418-46B2-BE6A-348C09D70B96}">
      <dgm:prSet/>
      <dgm:spPr/>
      <dgm:t>
        <a:bodyPr/>
        <a:lstStyle/>
        <a:p>
          <a:endParaRPr lang="en-US" sz="2400"/>
        </a:p>
      </dgm:t>
    </dgm:pt>
    <dgm:pt modelId="{39C06A2B-37FE-43DE-93E8-EA807953E395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2800" dirty="0" err="1" smtClean="0"/>
            <a:t>chất</a:t>
          </a:r>
          <a:r>
            <a:rPr lang="en-US" sz="2800" dirty="0" smtClean="0"/>
            <a:t> </a:t>
          </a:r>
          <a:r>
            <a:rPr lang="en-US" sz="2800" dirty="0" err="1" smtClean="0"/>
            <a:t>bột</a:t>
          </a:r>
          <a:r>
            <a:rPr lang="en-US" sz="2800" dirty="0" smtClean="0"/>
            <a:t> </a:t>
          </a:r>
          <a:r>
            <a:rPr lang="en-US" sz="2800" dirty="0" err="1" smtClean="0"/>
            <a:t>đường</a:t>
          </a:r>
          <a:endParaRPr lang="en-US" sz="2800" dirty="0"/>
        </a:p>
      </dgm:t>
    </dgm:pt>
    <dgm:pt modelId="{98E7AFE6-5CC1-4745-AD44-A2FB62B707AC}" type="parTrans" cxnId="{DDCE7AD6-6574-4C4F-8605-716B488E158D}">
      <dgm:prSet custT="1"/>
      <dgm:spPr>
        <a:solidFill>
          <a:srgbClr val="FF99FF"/>
        </a:solidFill>
      </dgm:spPr>
      <dgm:t>
        <a:bodyPr/>
        <a:lstStyle/>
        <a:p>
          <a:endParaRPr lang="en-US" sz="2400"/>
        </a:p>
      </dgm:t>
    </dgm:pt>
    <dgm:pt modelId="{189DDD68-8B56-469B-A3FC-6A7E23BBD52C}" type="sibTrans" cxnId="{DDCE7AD6-6574-4C4F-8605-716B488E158D}">
      <dgm:prSet/>
      <dgm:spPr/>
      <dgm:t>
        <a:bodyPr/>
        <a:lstStyle/>
        <a:p>
          <a:endParaRPr lang="en-US" sz="2400"/>
        </a:p>
      </dgm:t>
    </dgm:pt>
    <dgm:pt modelId="{09D9CA3F-79FE-4C17-8EF6-BB33E15AEACA}">
      <dgm:prSet phldrT="[Text]" custT="1"/>
      <dgm:spPr/>
      <dgm:t>
        <a:bodyPr/>
        <a:lstStyle/>
        <a:p>
          <a:r>
            <a:rPr lang="en-US" sz="2400" dirty="0" err="1" smtClean="0"/>
            <a:t>chất</a:t>
          </a:r>
          <a:r>
            <a:rPr lang="en-US" sz="2400" dirty="0" smtClean="0"/>
            <a:t> </a:t>
          </a:r>
          <a:r>
            <a:rPr lang="en-US" sz="2400" dirty="0" err="1" smtClean="0"/>
            <a:t>khoáng</a:t>
          </a:r>
          <a:r>
            <a:rPr lang="en-US" sz="2400" dirty="0" smtClean="0"/>
            <a:t>, vitamin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chất</a:t>
          </a:r>
          <a:r>
            <a:rPr lang="en-US" sz="2400" dirty="0" smtClean="0"/>
            <a:t> </a:t>
          </a:r>
          <a:r>
            <a:rPr lang="en-US" sz="2400" dirty="0" err="1" smtClean="0"/>
            <a:t>xơ</a:t>
          </a:r>
          <a:endParaRPr lang="en-US" sz="2400" dirty="0"/>
        </a:p>
      </dgm:t>
    </dgm:pt>
    <dgm:pt modelId="{7FA62A2E-5460-483A-B8E6-CF0D0EFEB694}" type="parTrans" cxnId="{0568CB70-556B-4EA3-8F3E-B71851E83C2E}">
      <dgm:prSet custT="1"/>
      <dgm:spPr/>
      <dgm:t>
        <a:bodyPr/>
        <a:lstStyle/>
        <a:p>
          <a:endParaRPr lang="en-US" sz="2400"/>
        </a:p>
      </dgm:t>
    </dgm:pt>
    <dgm:pt modelId="{15D10393-234E-4516-97D0-E588ECB9BEE5}" type="sibTrans" cxnId="{0568CB70-556B-4EA3-8F3E-B71851E83C2E}">
      <dgm:prSet/>
      <dgm:spPr/>
      <dgm:t>
        <a:bodyPr/>
        <a:lstStyle/>
        <a:p>
          <a:endParaRPr lang="en-US" sz="2400"/>
        </a:p>
      </dgm:t>
    </dgm:pt>
    <dgm:pt modelId="{AD48F7EA-FDA0-461C-A8D8-B53194873E3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3600" dirty="0" err="1" smtClean="0"/>
            <a:t>chất</a:t>
          </a:r>
          <a:r>
            <a:rPr lang="en-US" sz="3600" dirty="0" smtClean="0"/>
            <a:t> </a:t>
          </a:r>
          <a:r>
            <a:rPr lang="en-US" sz="3600" dirty="0" err="1" smtClean="0"/>
            <a:t>béo</a:t>
          </a:r>
          <a:endParaRPr lang="en-US" sz="3600" dirty="0"/>
        </a:p>
      </dgm:t>
    </dgm:pt>
    <dgm:pt modelId="{6869D8DC-A714-4BB2-8220-5A524A4872DD}" type="parTrans" cxnId="{CC30091D-E2D0-4265-A30A-168092135EEB}">
      <dgm:prSet custT="1"/>
      <dgm:spPr/>
      <dgm:t>
        <a:bodyPr/>
        <a:lstStyle/>
        <a:p>
          <a:endParaRPr lang="en-US" sz="2400"/>
        </a:p>
      </dgm:t>
    </dgm:pt>
    <dgm:pt modelId="{B0644328-6E8E-4601-878C-86D1F1E97293}" type="sibTrans" cxnId="{CC30091D-E2D0-4265-A30A-168092135EEB}">
      <dgm:prSet/>
      <dgm:spPr/>
      <dgm:t>
        <a:bodyPr/>
        <a:lstStyle/>
        <a:p>
          <a:endParaRPr lang="en-US" sz="2400"/>
        </a:p>
      </dgm:t>
    </dgm:pt>
    <dgm:pt modelId="{27C4FA1A-9CDB-4682-BD14-592A24E9F8BA}">
      <dgm:prSet phldrT="[Text]" custT="1"/>
      <dgm:spPr/>
      <dgm:t>
        <a:bodyPr/>
        <a:lstStyle/>
        <a:p>
          <a:r>
            <a:rPr lang="en-US" sz="3600" dirty="0" err="1" smtClean="0"/>
            <a:t>chất</a:t>
          </a:r>
          <a:r>
            <a:rPr lang="en-US" sz="3600" dirty="0" smtClean="0"/>
            <a:t> </a:t>
          </a:r>
          <a:r>
            <a:rPr lang="en-US" sz="3600" dirty="0" err="1" smtClean="0"/>
            <a:t>đạm</a:t>
          </a:r>
          <a:endParaRPr lang="en-US" sz="3600" dirty="0"/>
        </a:p>
      </dgm:t>
    </dgm:pt>
    <dgm:pt modelId="{9E2110F2-2B5A-4FBB-9353-46D49300010C}" type="sibTrans" cxnId="{F473C10C-F243-403B-A53D-95B03CDDC5A5}">
      <dgm:prSet/>
      <dgm:spPr/>
      <dgm:t>
        <a:bodyPr/>
        <a:lstStyle/>
        <a:p>
          <a:endParaRPr lang="en-US" sz="2400"/>
        </a:p>
      </dgm:t>
    </dgm:pt>
    <dgm:pt modelId="{1E407646-2247-49FF-A89F-69C91D1F8292}" type="parTrans" cxnId="{F473C10C-F243-403B-A53D-95B03CDDC5A5}">
      <dgm:prSet custT="1"/>
      <dgm:spPr/>
      <dgm:t>
        <a:bodyPr/>
        <a:lstStyle/>
        <a:p>
          <a:endParaRPr lang="en-US" sz="2400"/>
        </a:p>
      </dgm:t>
    </dgm:pt>
    <dgm:pt modelId="{36CFB3F7-17BD-477E-AC43-7168B238546F}" type="pres">
      <dgm:prSet presAssocID="{D4307A40-7171-464F-985A-86B070FA9DE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F720B7-B505-4D77-A3B5-5757EC38FD67}" type="pres">
      <dgm:prSet presAssocID="{3ECD299C-7F23-4856-96A4-97D019D2BFB3}" presName="centerShape" presStyleLbl="node0" presStyleIdx="0" presStyleCnt="1" custScaleX="167554" custScaleY="105582"/>
      <dgm:spPr/>
      <dgm:t>
        <a:bodyPr/>
        <a:lstStyle/>
        <a:p>
          <a:endParaRPr lang="en-US"/>
        </a:p>
      </dgm:t>
    </dgm:pt>
    <dgm:pt modelId="{89E73AD6-A7A5-4D8A-9F15-B8BDA4E65F9C}" type="pres">
      <dgm:prSet presAssocID="{1E407646-2247-49FF-A89F-69C91D1F8292}" presName="parTrans" presStyleLbl="sibTrans2D1" presStyleIdx="0" presStyleCnt="4"/>
      <dgm:spPr/>
      <dgm:t>
        <a:bodyPr/>
        <a:lstStyle/>
        <a:p>
          <a:endParaRPr lang="en-US"/>
        </a:p>
      </dgm:t>
    </dgm:pt>
    <dgm:pt modelId="{3A531C0A-06C3-4EF9-B960-1019F03DC369}" type="pres">
      <dgm:prSet presAssocID="{1E407646-2247-49FF-A89F-69C91D1F8292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2801FAAD-6363-442C-A05C-155F16992731}" type="pres">
      <dgm:prSet presAssocID="{27C4FA1A-9CDB-4682-BD14-592A24E9F8BA}" presName="node" presStyleLbl="node1" presStyleIdx="0" presStyleCnt="4" custRadScaleRad="105891" custRadScaleInc="-17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B8CB3-EAEC-4382-B5C2-B083EECE9DCB}" type="pres">
      <dgm:prSet presAssocID="{98E7AFE6-5CC1-4745-AD44-A2FB62B707AC}" presName="parTrans" presStyleLbl="sibTrans2D1" presStyleIdx="1" presStyleCnt="4"/>
      <dgm:spPr/>
      <dgm:t>
        <a:bodyPr/>
        <a:lstStyle/>
        <a:p>
          <a:endParaRPr lang="en-US"/>
        </a:p>
      </dgm:t>
    </dgm:pt>
    <dgm:pt modelId="{71193AD9-6FFB-45DE-BC41-6AD048110195}" type="pres">
      <dgm:prSet presAssocID="{98E7AFE6-5CC1-4745-AD44-A2FB62B707A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02D1AE0-3327-4959-B4C8-7EBE389C9B6A}" type="pres">
      <dgm:prSet presAssocID="{39C06A2B-37FE-43DE-93E8-EA807953E395}" presName="node" presStyleLbl="node1" presStyleIdx="1" presStyleCnt="4" custRadScaleRad="115840" custRadScaleInc="-9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A7D4B0-2D6D-4106-BA9B-15E007141E6C}" type="pres">
      <dgm:prSet presAssocID="{7FA62A2E-5460-483A-B8E6-CF0D0EFEB694}" presName="parTrans" presStyleLbl="sibTrans2D1" presStyleIdx="2" presStyleCnt="4"/>
      <dgm:spPr/>
      <dgm:t>
        <a:bodyPr/>
        <a:lstStyle/>
        <a:p>
          <a:endParaRPr lang="en-US"/>
        </a:p>
      </dgm:t>
    </dgm:pt>
    <dgm:pt modelId="{1F29E92F-1E22-46DE-AB78-15A6126532CE}" type="pres">
      <dgm:prSet presAssocID="{7FA62A2E-5460-483A-B8E6-CF0D0EFEB69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3E2122D-A824-4002-9BA6-81EC0585BA9A}" type="pres">
      <dgm:prSet presAssocID="{09D9CA3F-79FE-4C17-8EF6-BB33E15AEACA}" presName="node" presStyleLbl="node1" presStyleIdx="2" presStyleCnt="4" custRadScaleRad="102670" custRadScaleInc="-3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36D06-E362-4FDA-964E-E6400B13B788}" type="pres">
      <dgm:prSet presAssocID="{6869D8DC-A714-4BB2-8220-5A524A4872D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51A235A4-1C22-4922-A02F-57851C388328}" type="pres">
      <dgm:prSet presAssocID="{6869D8DC-A714-4BB2-8220-5A524A4872D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B579E77D-6E59-49BF-A5A4-AA75F063F315}" type="pres">
      <dgm:prSet presAssocID="{AD48F7EA-FDA0-461C-A8D8-B53194873E33}" presName="node" presStyleLbl="node1" presStyleIdx="3" presStyleCnt="4" custRadScaleRad="125086" custRadScaleInc="5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810510-EBB0-485E-B23C-974F7D9C9D7D}" type="presOf" srcId="{27C4FA1A-9CDB-4682-BD14-592A24E9F8BA}" destId="{2801FAAD-6363-442C-A05C-155F16992731}" srcOrd="0" destOrd="0" presId="urn:microsoft.com/office/officeart/2005/8/layout/radial5"/>
    <dgm:cxn modelId="{20F2546B-74D3-409B-A5A0-FC39019C7363}" type="presOf" srcId="{1E407646-2247-49FF-A89F-69C91D1F8292}" destId="{3A531C0A-06C3-4EF9-B960-1019F03DC369}" srcOrd="1" destOrd="0" presId="urn:microsoft.com/office/officeart/2005/8/layout/radial5"/>
    <dgm:cxn modelId="{F5E78F01-064D-4A68-8772-E0DE126F7D5F}" type="presOf" srcId="{3ECD299C-7F23-4856-96A4-97D019D2BFB3}" destId="{D0F720B7-B505-4D77-A3B5-5757EC38FD67}" srcOrd="0" destOrd="0" presId="urn:microsoft.com/office/officeart/2005/8/layout/radial5"/>
    <dgm:cxn modelId="{DDCE7AD6-6574-4C4F-8605-716B488E158D}" srcId="{3ECD299C-7F23-4856-96A4-97D019D2BFB3}" destId="{39C06A2B-37FE-43DE-93E8-EA807953E395}" srcOrd="1" destOrd="0" parTransId="{98E7AFE6-5CC1-4745-AD44-A2FB62B707AC}" sibTransId="{189DDD68-8B56-469B-A3FC-6A7E23BBD52C}"/>
    <dgm:cxn modelId="{76F875F4-D18F-4B4D-B896-A5072019C434}" type="presOf" srcId="{98E7AFE6-5CC1-4745-AD44-A2FB62B707AC}" destId="{71193AD9-6FFB-45DE-BC41-6AD048110195}" srcOrd="1" destOrd="0" presId="urn:microsoft.com/office/officeart/2005/8/layout/radial5"/>
    <dgm:cxn modelId="{D9D6EAFB-F743-4DBB-94ED-8C229583A84D}" type="presOf" srcId="{1E407646-2247-49FF-A89F-69C91D1F8292}" destId="{89E73AD6-A7A5-4D8A-9F15-B8BDA4E65F9C}" srcOrd="0" destOrd="0" presId="urn:microsoft.com/office/officeart/2005/8/layout/radial5"/>
    <dgm:cxn modelId="{38DC9514-8985-4463-AD62-5765EB23F10B}" type="presOf" srcId="{39C06A2B-37FE-43DE-93E8-EA807953E395}" destId="{302D1AE0-3327-4959-B4C8-7EBE389C9B6A}" srcOrd="0" destOrd="0" presId="urn:microsoft.com/office/officeart/2005/8/layout/radial5"/>
    <dgm:cxn modelId="{F473C10C-F243-403B-A53D-95B03CDDC5A5}" srcId="{3ECD299C-7F23-4856-96A4-97D019D2BFB3}" destId="{27C4FA1A-9CDB-4682-BD14-592A24E9F8BA}" srcOrd="0" destOrd="0" parTransId="{1E407646-2247-49FF-A89F-69C91D1F8292}" sibTransId="{9E2110F2-2B5A-4FBB-9353-46D49300010C}"/>
    <dgm:cxn modelId="{D7FDE7A6-76F0-488B-ADE9-BA967AC87B4B}" type="presOf" srcId="{98E7AFE6-5CC1-4745-AD44-A2FB62B707AC}" destId="{D69B8CB3-EAEC-4382-B5C2-B083EECE9DCB}" srcOrd="0" destOrd="0" presId="urn:microsoft.com/office/officeart/2005/8/layout/radial5"/>
    <dgm:cxn modelId="{246E2F0E-9C5C-4F0A-82EB-E664FCFCA06F}" type="presOf" srcId="{6869D8DC-A714-4BB2-8220-5A524A4872DD}" destId="{81736D06-E362-4FDA-964E-E6400B13B788}" srcOrd="0" destOrd="0" presId="urn:microsoft.com/office/officeart/2005/8/layout/radial5"/>
    <dgm:cxn modelId="{25ADC71F-7493-43E1-9A7B-E8F09E0A9854}" type="presOf" srcId="{6869D8DC-A714-4BB2-8220-5A524A4872DD}" destId="{51A235A4-1C22-4922-A02F-57851C388328}" srcOrd="1" destOrd="0" presId="urn:microsoft.com/office/officeart/2005/8/layout/radial5"/>
    <dgm:cxn modelId="{8C320461-2DA2-41C9-91C0-F4F885C9B744}" type="presOf" srcId="{7FA62A2E-5460-483A-B8E6-CF0D0EFEB694}" destId="{6BA7D4B0-2D6D-4106-BA9B-15E007141E6C}" srcOrd="0" destOrd="0" presId="urn:microsoft.com/office/officeart/2005/8/layout/radial5"/>
    <dgm:cxn modelId="{74248BEA-79BE-431F-91A0-3C2A12D29E09}" type="presOf" srcId="{7FA62A2E-5460-483A-B8E6-CF0D0EFEB694}" destId="{1F29E92F-1E22-46DE-AB78-15A6126532CE}" srcOrd="1" destOrd="0" presId="urn:microsoft.com/office/officeart/2005/8/layout/radial5"/>
    <dgm:cxn modelId="{7917D226-AD49-4FC5-84B4-116851A99271}" type="presOf" srcId="{09D9CA3F-79FE-4C17-8EF6-BB33E15AEACA}" destId="{93E2122D-A824-4002-9BA6-81EC0585BA9A}" srcOrd="0" destOrd="0" presId="urn:microsoft.com/office/officeart/2005/8/layout/radial5"/>
    <dgm:cxn modelId="{B377A298-0418-46B2-BE6A-348C09D70B96}" srcId="{D4307A40-7171-464F-985A-86B070FA9DE2}" destId="{3ECD299C-7F23-4856-96A4-97D019D2BFB3}" srcOrd="0" destOrd="0" parTransId="{403ED76C-B09C-4491-B769-206FD3F28179}" sibTransId="{6AB76FE3-0A10-425F-90D0-B72D50BC949E}"/>
    <dgm:cxn modelId="{CC30091D-E2D0-4265-A30A-168092135EEB}" srcId="{3ECD299C-7F23-4856-96A4-97D019D2BFB3}" destId="{AD48F7EA-FDA0-461C-A8D8-B53194873E33}" srcOrd="3" destOrd="0" parTransId="{6869D8DC-A714-4BB2-8220-5A524A4872DD}" sibTransId="{B0644328-6E8E-4601-878C-86D1F1E97293}"/>
    <dgm:cxn modelId="{B29FEFE4-B5FC-4260-BF3F-E633A430B958}" type="presOf" srcId="{D4307A40-7171-464F-985A-86B070FA9DE2}" destId="{36CFB3F7-17BD-477E-AC43-7168B238546F}" srcOrd="0" destOrd="0" presId="urn:microsoft.com/office/officeart/2005/8/layout/radial5"/>
    <dgm:cxn modelId="{708CE1DE-7039-4095-AC8C-7F51D07EB0C9}" type="presOf" srcId="{AD48F7EA-FDA0-461C-A8D8-B53194873E33}" destId="{B579E77D-6E59-49BF-A5A4-AA75F063F315}" srcOrd="0" destOrd="0" presId="urn:microsoft.com/office/officeart/2005/8/layout/radial5"/>
    <dgm:cxn modelId="{0568CB70-556B-4EA3-8F3E-B71851E83C2E}" srcId="{3ECD299C-7F23-4856-96A4-97D019D2BFB3}" destId="{09D9CA3F-79FE-4C17-8EF6-BB33E15AEACA}" srcOrd="2" destOrd="0" parTransId="{7FA62A2E-5460-483A-B8E6-CF0D0EFEB694}" sibTransId="{15D10393-234E-4516-97D0-E588ECB9BEE5}"/>
    <dgm:cxn modelId="{C55B51EA-1C76-48DA-BF8C-07D4128E35A2}" type="presParOf" srcId="{36CFB3F7-17BD-477E-AC43-7168B238546F}" destId="{D0F720B7-B505-4D77-A3B5-5757EC38FD67}" srcOrd="0" destOrd="0" presId="urn:microsoft.com/office/officeart/2005/8/layout/radial5"/>
    <dgm:cxn modelId="{8B419D4F-2B18-4524-8FC0-8BA6E02D99B7}" type="presParOf" srcId="{36CFB3F7-17BD-477E-AC43-7168B238546F}" destId="{89E73AD6-A7A5-4D8A-9F15-B8BDA4E65F9C}" srcOrd="1" destOrd="0" presId="urn:microsoft.com/office/officeart/2005/8/layout/radial5"/>
    <dgm:cxn modelId="{B762BB3A-6509-41B3-A467-C452599FB379}" type="presParOf" srcId="{89E73AD6-A7A5-4D8A-9F15-B8BDA4E65F9C}" destId="{3A531C0A-06C3-4EF9-B960-1019F03DC369}" srcOrd="0" destOrd="0" presId="urn:microsoft.com/office/officeart/2005/8/layout/radial5"/>
    <dgm:cxn modelId="{71BC4813-EE6F-4B60-A96A-7FCD5E7FE075}" type="presParOf" srcId="{36CFB3F7-17BD-477E-AC43-7168B238546F}" destId="{2801FAAD-6363-442C-A05C-155F16992731}" srcOrd="2" destOrd="0" presId="urn:microsoft.com/office/officeart/2005/8/layout/radial5"/>
    <dgm:cxn modelId="{E7F40701-2D73-40C7-9CB5-9BE046EABE3C}" type="presParOf" srcId="{36CFB3F7-17BD-477E-AC43-7168B238546F}" destId="{D69B8CB3-EAEC-4382-B5C2-B083EECE9DCB}" srcOrd="3" destOrd="0" presId="urn:microsoft.com/office/officeart/2005/8/layout/radial5"/>
    <dgm:cxn modelId="{FA7892F9-E8A3-48DE-B779-16C486A51DB6}" type="presParOf" srcId="{D69B8CB3-EAEC-4382-B5C2-B083EECE9DCB}" destId="{71193AD9-6FFB-45DE-BC41-6AD048110195}" srcOrd="0" destOrd="0" presId="urn:microsoft.com/office/officeart/2005/8/layout/radial5"/>
    <dgm:cxn modelId="{1D2FCEF4-2DCF-4BBA-AA95-192F726C5BA1}" type="presParOf" srcId="{36CFB3F7-17BD-477E-AC43-7168B238546F}" destId="{302D1AE0-3327-4959-B4C8-7EBE389C9B6A}" srcOrd="4" destOrd="0" presId="urn:microsoft.com/office/officeart/2005/8/layout/radial5"/>
    <dgm:cxn modelId="{C123563C-0F6C-4D02-9A62-FFE21BCC27E7}" type="presParOf" srcId="{36CFB3F7-17BD-477E-AC43-7168B238546F}" destId="{6BA7D4B0-2D6D-4106-BA9B-15E007141E6C}" srcOrd="5" destOrd="0" presId="urn:microsoft.com/office/officeart/2005/8/layout/radial5"/>
    <dgm:cxn modelId="{3DAFBEC6-47DE-47F6-A738-D26B67FAF671}" type="presParOf" srcId="{6BA7D4B0-2D6D-4106-BA9B-15E007141E6C}" destId="{1F29E92F-1E22-46DE-AB78-15A6126532CE}" srcOrd="0" destOrd="0" presId="urn:microsoft.com/office/officeart/2005/8/layout/radial5"/>
    <dgm:cxn modelId="{CCEB14D1-84C1-43CE-923D-046C2413C965}" type="presParOf" srcId="{36CFB3F7-17BD-477E-AC43-7168B238546F}" destId="{93E2122D-A824-4002-9BA6-81EC0585BA9A}" srcOrd="6" destOrd="0" presId="urn:microsoft.com/office/officeart/2005/8/layout/radial5"/>
    <dgm:cxn modelId="{19A04E4B-AA52-436D-8AE3-4820CBF36FAA}" type="presParOf" srcId="{36CFB3F7-17BD-477E-AC43-7168B238546F}" destId="{81736D06-E362-4FDA-964E-E6400B13B788}" srcOrd="7" destOrd="0" presId="urn:microsoft.com/office/officeart/2005/8/layout/radial5"/>
    <dgm:cxn modelId="{38BDF8FF-924A-4B40-9C81-3EEA443F8F05}" type="presParOf" srcId="{81736D06-E362-4FDA-964E-E6400B13B788}" destId="{51A235A4-1C22-4922-A02F-57851C388328}" srcOrd="0" destOrd="0" presId="urn:microsoft.com/office/officeart/2005/8/layout/radial5"/>
    <dgm:cxn modelId="{726FF2D0-6255-4158-AD0F-FA57889C99B7}" type="presParOf" srcId="{36CFB3F7-17BD-477E-AC43-7168B238546F}" destId="{B579E77D-6E59-49BF-A5A4-AA75F063F31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0904CC-BAAF-477E-B67A-19EAD0357531}" type="doc">
      <dgm:prSet loTypeId="urn:microsoft.com/office/officeart/2005/8/layout/StepDown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2EF7A94-9BD7-4059-B654-8E304B98D17D}">
      <dgm:prSet phldrT="[Text]"/>
      <dgm:spPr/>
      <dgm:t>
        <a:bodyPr/>
        <a:lstStyle/>
        <a:p>
          <a:pPr algn="ctr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B2D96A6-603C-4BB1-BB50-566B02EB3C5B}" type="parTrans" cxnId="{CC3DB107-EAE8-43F7-9F9C-3560E6306E16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BF4FB-FFA4-4338-B803-C7B2A7B468C2}" type="sibTrans" cxnId="{CC3DB107-EAE8-43F7-9F9C-3560E6306E16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53F641-0745-4928-AAD9-D1B71A646ABC}">
      <dgm:prSet phldrT="[Text]" custT="1"/>
      <dgm:spPr/>
      <dgm:t>
        <a:bodyPr/>
        <a:lstStyle/>
        <a:p>
          <a:pPr algn="l"/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81CC7-80E0-440B-948C-290DC8C047EE}" type="parTrans" cxnId="{47D9CED6-48CB-4954-9D42-6C4886E49FFA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C7886-66E7-432D-9DF0-6E9C853BB159}" type="sibTrans" cxnId="{47D9CED6-48CB-4954-9D42-6C4886E49FFA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1C30D0-E182-4FC8-ADB1-5543842B6225}">
      <dgm:prSet phldrT="[Text]"/>
      <dgm:spPr/>
      <dgm:t>
        <a:bodyPr/>
        <a:lstStyle/>
        <a:p>
          <a:pPr algn="ctr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34CC4FA-6F86-4C57-8A1C-965AD87F02E9}" type="parTrans" cxnId="{6E3825D2-59BC-45A0-BFFE-E1B6C74D824D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82C5A-81BD-4163-ABC4-9539C2C5C43B}" type="sibTrans" cxnId="{6E3825D2-59BC-45A0-BFFE-E1B6C74D824D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617A6-805F-4B1A-9E79-BE77A3619BB3}">
      <dgm:prSet phldrT="[Text]"/>
      <dgm:spPr/>
      <dgm:t>
        <a:bodyPr/>
        <a:lstStyle/>
        <a:p>
          <a:pPr algn="l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3A79A-4140-4674-978C-829720056542}" type="parTrans" cxnId="{16683716-5BC2-4F71-8C51-8C6646E0BCB7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3F9FB-D6F9-4396-AA40-E5F8A8EF325D}" type="sibTrans" cxnId="{16683716-5BC2-4F71-8C51-8C6646E0BCB7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19105-5740-4439-994D-86E314785CAC}">
      <dgm:prSet phldrT="[Text]"/>
      <dgm:spPr/>
      <dgm:t>
        <a:bodyPr/>
        <a:lstStyle/>
        <a:p>
          <a:pPr algn="ctr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1D823E9-E884-4781-8789-2165C84EC9F5}" type="parTrans" cxnId="{85088402-B018-4085-9781-800BAAB1CE40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962AC-8930-4034-B5C6-DAF487085004}" type="sibTrans" cxnId="{85088402-B018-4085-9781-800BAAB1CE40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F7A372-8D5B-4647-AF02-5DC6F4FBD87C}">
      <dgm:prSet phldrT="[Text]"/>
      <dgm:spPr/>
      <dgm:t>
        <a:bodyPr/>
        <a:lstStyle/>
        <a:p>
          <a:pPr algn="just"/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492AF-841A-45C6-99A0-6C81D9105902}" type="parTrans" cxnId="{27549E16-3049-4288-8927-E6B22B38B4E8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CF988-0B54-439C-8009-17671748017F}" type="sibTrans" cxnId="{27549E16-3049-4288-8927-E6B22B38B4E8}">
      <dgm:prSet/>
      <dgm:spPr/>
      <dgm:t>
        <a:bodyPr/>
        <a:lstStyle/>
        <a:p>
          <a:pPr algn="ctr"/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A3C270-7837-406A-BA2D-73CE88DFAD54}" type="pres">
      <dgm:prSet presAssocID="{D70904CC-BAAF-477E-B67A-19EAD035753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93CFB84-A452-452A-91B8-DF4FBE2D0153}" type="pres">
      <dgm:prSet presAssocID="{D2EF7A94-9BD7-4059-B654-8E304B98D17D}" presName="composite" presStyleCnt="0"/>
      <dgm:spPr/>
    </dgm:pt>
    <dgm:pt modelId="{84D33491-B983-4AE4-A46A-6FC498CC65AE}" type="pres">
      <dgm:prSet presAssocID="{D2EF7A94-9BD7-4059-B654-8E304B98D17D}" presName="bentUpArrow1" presStyleLbl="alignImgPlace1" presStyleIdx="0" presStyleCnt="2"/>
      <dgm:spPr/>
    </dgm:pt>
    <dgm:pt modelId="{E7A436D3-F331-4F53-81D7-BD03127B996C}" type="pres">
      <dgm:prSet presAssocID="{D2EF7A94-9BD7-4059-B654-8E304B98D17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65BB8-61BE-4BE2-93A4-CCBF5C895F33}" type="pres">
      <dgm:prSet presAssocID="{D2EF7A94-9BD7-4059-B654-8E304B98D17D}" presName="ChildText" presStyleLbl="revTx" presStyleIdx="0" presStyleCnt="3" custScaleX="287566" custLinFactNeighborX="93909" custLinFactNeighborY="-38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89A90-885C-44BF-A236-9CA1FC66D559}" type="pres">
      <dgm:prSet presAssocID="{00FBF4FB-FFA4-4338-B803-C7B2A7B468C2}" presName="sibTrans" presStyleCnt="0"/>
      <dgm:spPr/>
    </dgm:pt>
    <dgm:pt modelId="{A103611B-C371-4F9A-AE4B-6A6CA509F474}" type="pres">
      <dgm:prSet presAssocID="{A21C30D0-E182-4FC8-ADB1-5543842B6225}" presName="composite" presStyleCnt="0"/>
      <dgm:spPr/>
    </dgm:pt>
    <dgm:pt modelId="{7E5098F3-1768-44D0-8588-50B8E44B8CFB}" type="pres">
      <dgm:prSet presAssocID="{A21C30D0-E182-4FC8-ADB1-5543842B6225}" presName="bentUpArrow1" presStyleLbl="alignImgPlace1" presStyleIdx="1" presStyleCnt="2" custLinFactNeighborX="-44440"/>
      <dgm:spPr>
        <a:solidFill>
          <a:schemeClr val="accent6">
            <a:lumMod val="40000"/>
            <a:lumOff val="60000"/>
          </a:schemeClr>
        </a:solidFill>
      </dgm:spPr>
    </dgm:pt>
    <dgm:pt modelId="{DE9984C8-76A1-462B-8689-5B4EC1E3F95C}" type="pres">
      <dgm:prSet presAssocID="{A21C30D0-E182-4FC8-ADB1-5543842B6225}" presName="ParentText" presStyleLbl="node1" presStyleIdx="1" presStyleCnt="3" custLinFactNeighborX="-300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844A9-5778-49C5-9D36-7546C8EB7DC9}" type="pres">
      <dgm:prSet presAssocID="{A21C30D0-E182-4FC8-ADB1-5543842B6225}" presName="ChildText" presStyleLbl="revTx" presStyleIdx="1" presStyleCnt="3" custScaleX="313262" custLinFactNeighborX="661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5F158-5AE3-4C63-83F9-B0A0A5020575}" type="pres">
      <dgm:prSet presAssocID="{FC282C5A-81BD-4163-ABC4-9539C2C5C43B}" presName="sibTrans" presStyleCnt="0"/>
      <dgm:spPr/>
    </dgm:pt>
    <dgm:pt modelId="{06A8B03B-A935-409D-BEAF-413E73E6C384}" type="pres">
      <dgm:prSet presAssocID="{FF719105-5740-4439-994D-86E314785CAC}" presName="composite" presStyleCnt="0"/>
      <dgm:spPr/>
    </dgm:pt>
    <dgm:pt modelId="{1204BA62-D13F-4F7C-8F83-487FF669B653}" type="pres">
      <dgm:prSet presAssocID="{FF719105-5740-4439-994D-86E314785CAC}" presName="ParentText" presStyleLbl="node1" presStyleIdx="2" presStyleCnt="3" custLinFactNeighborX="-60102" custLinFactNeighborY="7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D4485-AFA5-483E-9DCF-13443EF2207E}" type="pres">
      <dgm:prSet presAssocID="{FF719105-5740-4439-994D-86E314785CAC}" presName="FinalChildText" presStyleLbl="revTx" presStyleIdx="2" presStyleCnt="3" custScaleX="151188" custLinFactNeighborX="-57667" custLinFactNeighborY="38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D9CED6-48CB-4954-9D42-6C4886E49FFA}" srcId="{D2EF7A94-9BD7-4059-B654-8E304B98D17D}" destId="{1353F641-0745-4928-AAD9-D1B71A646ABC}" srcOrd="0" destOrd="0" parTransId="{05B81CC7-80E0-440B-948C-290DC8C047EE}" sibTransId="{0E5C7886-66E7-432D-9DF0-6E9C853BB159}"/>
    <dgm:cxn modelId="{18C42438-1674-4F52-894D-6CA947D76886}" type="presOf" srcId="{FF719105-5740-4439-994D-86E314785CAC}" destId="{1204BA62-D13F-4F7C-8F83-487FF669B653}" srcOrd="0" destOrd="0" presId="urn:microsoft.com/office/officeart/2005/8/layout/StepDownProcess"/>
    <dgm:cxn modelId="{7DF243B7-ECEB-48A4-84ED-4CC164EAD048}" type="presOf" srcId="{D70904CC-BAAF-477E-B67A-19EAD0357531}" destId="{FEA3C270-7837-406A-BA2D-73CE88DFAD54}" srcOrd="0" destOrd="0" presId="urn:microsoft.com/office/officeart/2005/8/layout/StepDownProcess"/>
    <dgm:cxn modelId="{EFA7CF2B-408D-43DD-853C-00A71D342615}" type="presOf" srcId="{D2EF7A94-9BD7-4059-B654-8E304B98D17D}" destId="{E7A436D3-F331-4F53-81D7-BD03127B996C}" srcOrd="0" destOrd="0" presId="urn:microsoft.com/office/officeart/2005/8/layout/StepDownProcess"/>
    <dgm:cxn modelId="{D3F733DC-488F-4A52-B823-7B8FFD5429C3}" type="presOf" srcId="{D36617A6-805F-4B1A-9E79-BE77A3619BB3}" destId="{AA6844A9-5778-49C5-9D36-7546C8EB7DC9}" srcOrd="0" destOrd="0" presId="urn:microsoft.com/office/officeart/2005/8/layout/StepDownProcess"/>
    <dgm:cxn modelId="{7C30E11A-9EAA-40DC-8C72-33344B29E8B5}" type="presOf" srcId="{A6F7A372-8D5B-4647-AF02-5DC6F4FBD87C}" destId="{F60D4485-AFA5-483E-9DCF-13443EF2207E}" srcOrd="0" destOrd="0" presId="urn:microsoft.com/office/officeart/2005/8/layout/StepDownProcess"/>
    <dgm:cxn modelId="{16683716-5BC2-4F71-8C51-8C6646E0BCB7}" srcId="{A21C30D0-E182-4FC8-ADB1-5543842B6225}" destId="{D36617A6-805F-4B1A-9E79-BE77A3619BB3}" srcOrd="0" destOrd="0" parTransId="{2563A79A-4140-4674-978C-829720056542}" sibTransId="{79E3F9FB-D6F9-4396-AA40-E5F8A8EF325D}"/>
    <dgm:cxn modelId="{CC3DB107-EAE8-43F7-9F9C-3560E6306E16}" srcId="{D70904CC-BAAF-477E-B67A-19EAD0357531}" destId="{D2EF7A94-9BD7-4059-B654-8E304B98D17D}" srcOrd="0" destOrd="0" parTransId="{EB2D96A6-603C-4BB1-BB50-566B02EB3C5B}" sibTransId="{00FBF4FB-FFA4-4338-B803-C7B2A7B468C2}"/>
    <dgm:cxn modelId="{70A3EF3E-B912-497E-A985-5044049A495D}" type="presOf" srcId="{A21C30D0-E182-4FC8-ADB1-5543842B6225}" destId="{DE9984C8-76A1-462B-8689-5B4EC1E3F95C}" srcOrd="0" destOrd="0" presId="urn:microsoft.com/office/officeart/2005/8/layout/StepDownProcess"/>
    <dgm:cxn modelId="{49A027B5-970A-4C6B-8230-6CA47E52A0D1}" type="presOf" srcId="{1353F641-0745-4928-AAD9-D1B71A646ABC}" destId="{24E65BB8-61BE-4BE2-93A4-CCBF5C895F33}" srcOrd="0" destOrd="0" presId="urn:microsoft.com/office/officeart/2005/8/layout/StepDownProcess"/>
    <dgm:cxn modelId="{27549E16-3049-4288-8927-E6B22B38B4E8}" srcId="{FF719105-5740-4439-994D-86E314785CAC}" destId="{A6F7A372-8D5B-4647-AF02-5DC6F4FBD87C}" srcOrd="0" destOrd="0" parTransId="{C3C492AF-841A-45C6-99A0-6C81D9105902}" sibTransId="{6FECF988-0B54-439C-8009-17671748017F}"/>
    <dgm:cxn modelId="{6E3825D2-59BC-45A0-BFFE-E1B6C74D824D}" srcId="{D70904CC-BAAF-477E-B67A-19EAD0357531}" destId="{A21C30D0-E182-4FC8-ADB1-5543842B6225}" srcOrd="1" destOrd="0" parTransId="{E34CC4FA-6F86-4C57-8A1C-965AD87F02E9}" sibTransId="{FC282C5A-81BD-4163-ABC4-9539C2C5C43B}"/>
    <dgm:cxn modelId="{85088402-B018-4085-9781-800BAAB1CE40}" srcId="{D70904CC-BAAF-477E-B67A-19EAD0357531}" destId="{FF719105-5740-4439-994D-86E314785CAC}" srcOrd="2" destOrd="0" parTransId="{71D823E9-E884-4781-8789-2165C84EC9F5}" sibTransId="{DC8962AC-8930-4034-B5C6-DAF487085004}"/>
    <dgm:cxn modelId="{99A5833D-E5C9-4744-ACEA-C21FE78EB682}" type="presParOf" srcId="{FEA3C270-7837-406A-BA2D-73CE88DFAD54}" destId="{993CFB84-A452-452A-91B8-DF4FBE2D0153}" srcOrd="0" destOrd="0" presId="urn:microsoft.com/office/officeart/2005/8/layout/StepDownProcess"/>
    <dgm:cxn modelId="{B0C4BCF6-6FAA-450A-829A-4227D816D1A8}" type="presParOf" srcId="{993CFB84-A452-452A-91B8-DF4FBE2D0153}" destId="{84D33491-B983-4AE4-A46A-6FC498CC65AE}" srcOrd="0" destOrd="0" presId="urn:microsoft.com/office/officeart/2005/8/layout/StepDownProcess"/>
    <dgm:cxn modelId="{F0E64A64-F3D3-40C0-9EFB-E1267450C7BA}" type="presParOf" srcId="{993CFB84-A452-452A-91B8-DF4FBE2D0153}" destId="{E7A436D3-F331-4F53-81D7-BD03127B996C}" srcOrd="1" destOrd="0" presId="urn:microsoft.com/office/officeart/2005/8/layout/StepDownProcess"/>
    <dgm:cxn modelId="{53FE6C8F-5A00-4A9F-871C-9915A5F895FD}" type="presParOf" srcId="{993CFB84-A452-452A-91B8-DF4FBE2D0153}" destId="{24E65BB8-61BE-4BE2-93A4-CCBF5C895F33}" srcOrd="2" destOrd="0" presId="urn:microsoft.com/office/officeart/2005/8/layout/StepDownProcess"/>
    <dgm:cxn modelId="{B925734C-076C-47FA-AA8C-C2B1661BAF0B}" type="presParOf" srcId="{FEA3C270-7837-406A-BA2D-73CE88DFAD54}" destId="{CCF89A90-885C-44BF-A236-9CA1FC66D559}" srcOrd="1" destOrd="0" presId="urn:microsoft.com/office/officeart/2005/8/layout/StepDownProcess"/>
    <dgm:cxn modelId="{B3A0B172-6218-469B-8763-3EC320A8A9ED}" type="presParOf" srcId="{FEA3C270-7837-406A-BA2D-73CE88DFAD54}" destId="{A103611B-C371-4F9A-AE4B-6A6CA509F474}" srcOrd="2" destOrd="0" presId="urn:microsoft.com/office/officeart/2005/8/layout/StepDownProcess"/>
    <dgm:cxn modelId="{E5165A50-47FC-4BCB-9CFF-3FDA11518090}" type="presParOf" srcId="{A103611B-C371-4F9A-AE4B-6A6CA509F474}" destId="{7E5098F3-1768-44D0-8588-50B8E44B8CFB}" srcOrd="0" destOrd="0" presId="urn:microsoft.com/office/officeart/2005/8/layout/StepDownProcess"/>
    <dgm:cxn modelId="{6AE72F3E-8C89-4CF0-9000-9A2022788BB4}" type="presParOf" srcId="{A103611B-C371-4F9A-AE4B-6A6CA509F474}" destId="{DE9984C8-76A1-462B-8689-5B4EC1E3F95C}" srcOrd="1" destOrd="0" presId="urn:microsoft.com/office/officeart/2005/8/layout/StepDownProcess"/>
    <dgm:cxn modelId="{BF07DC55-93FF-457A-82B1-BE31B517520A}" type="presParOf" srcId="{A103611B-C371-4F9A-AE4B-6A6CA509F474}" destId="{AA6844A9-5778-49C5-9D36-7546C8EB7DC9}" srcOrd="2" destOrd="0" presId="urn:microsoft.com/office/officeart/2005/8/layout/StepDownProcess"/>
    <dgm:cxn modelId="{62DFD7E6-2ABA-4EA9-99D7-F26EE54FC3A7}" type="presParOf" srcId="{FEA3C270-7837-406A-BA2D-73CE88DFAD54}" destId="{0B45F158-5AE3-4C63-83F9-B0A0A5020575}" srcOrd="3" destOrd="0" presId="urn:microsoft.com/office/officeart/2005/8/layout/StepDownProcess"/>
    <dgm:cxn modelId="{1C4A259F-2202-4F14-AC4F-BBB8F16E1EAA}" type="presParOf" srcId="{FEA3C270-7837-406A-BA2D-73CE88DFAD54}" destId="{06A8B03B-A935-409D-BEAF-413E73E6C384}" srcOrd="4" destOrd="0" presId="urn:microsoft.com/office/officeart/2005/8/layout/StepDownProcess"/>
    <dgm:cxn modelId="{BAA2E69C-51B6-4E54-A098-A4285A107F09}" type="presParOf" srcId="{06A8B03B-A935-409D-BEAF-413E73E6C384}" destId="{1204BA62-D13F-4F7C-8F83-487FF669B653}" srcOrd="0" destOrd="0" presId="urn:microsoft.com/office/officeart/2005/8/layout/StepDownProcess"/>
    <dgm:cxn modelId="{1BAD34BC-1CB8-48D1-8C11-876906B2A63E}" type="presParOf" srcId="{06A8B03B-A935-409D-BEAF-413E73E6C384}" destId="{F60D4485-AFA5-483E-9DCF-13443EF2207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5E90EF-4542-46CD-BBEC-4FD45FE0E0F2}" type="doc">
      <dgm:prSet loTypeId="urn:microsoft.com/office/officeart/2005/8/layout/hList1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2C26F38-9E09-430A-B775-FD526B73A711}">
      <dgm:prSet phldrT="[Text]"/>
      <dgm:spPr/>
      <dgm:t>
        <a:bodyPr/>
        <a:lstStyle/>
        <a:p>
          <a:r>
            <a:rPr lang="en-US" b="1" dirty="0" smtClean="0">
              <a:sym typeface="Wingdings" panose="05000000000000000000" pitchFamily="2" charset="2"/>
            </a:rPr>
            <a:t></a:t>
          </a:r>
          <a:r>
            <a:rPr lang="en-US" b="1" dirty="0" smtClean="0"/>
            <a:t> </a:t>
          </a:r>
          <a:r>
            <a:rPr lang="en-US" b="1" dirty="0" err="1" smtClean="0"/>
            <a:t>Chuyên</a:t>
          </a:r>
          <a:r>
            <a:rPr lang="en-US" b="1" dirty="0" smtClean="0"/>
            <a:t> </a:t>
          </a:r>
          <a:r>
            <a:rPr lang="en-US" b="1" dirty="0" err="1" smtClean="0"/>
            <a:t>gia</a:t>
          </a:r>
          <a:r>
            <a:rPr lang="en-US" b="1" dirty="0" smtClean="0"/>
            <a:t> </a:t>
          </a:r>
          <a:r>
            <a:rPr lang="en-US" b="1" dirty="0" err="1" smtClean="0"/>
            <a:t>dinh</a:t>
          </a:r>
          <a:r>
            <a:rPr lang="en-US" b="1" dirty="0" smtClean="0"/>
            <a:t> </a:t>
          </a:r>
          <a:r>
            <a:rPr lang="en-US" b="1" dirty="0" err="1" smtClean="0"/>
            <a:t>dưỡng</a:t>
          </a:r>
          <a:r>
            <a:rPr lang="en-US" b="1" dirty="0" smtClean="0"/>
            <a:t> </a:t>
          </a:r>
          <a:r>
            <a:rPr lang="en-US" b="1" dirty="0" err="1" smtClean="0"/>
            <a:t>về</a:t>
          </a:r>
          <a:r>
            <a:rPr lang="en-US" b="1" dirty="0" smtClean="0"/>
            <a:t> </a:t>
          </a:r>
          <a:r>
            <a:rPr lang="en-US" b="1" dirty="0" err="1" smtClean="0"/>
            <a:t>chất</a:t>
          </a:r>
          <a:r>
            <a:rPr lang="en-US" b="1" dirty="0" smtClean="0"/>
            <a:t> </a:t>
          </a:r>
          <a:r>
            <a:rPr lang="en-US" b="1" dirty="0" err="1" smtClean="0"/>
            <a:t>đạm</a:t>
          </a:r>
          <a:r>
            <a:rPr lang="en-US" b="1" dirty="0" smtClean="0"/>
            <a:t> :</a:t>
          </a:r>
          <a:endParaRPr lang="en-US" dirty="0"/>
        </a:p>
      </dgm:t>
    </dgm:pt>
    <dgm:pt modelId="{398A27D6-D525-4E58-8B70-6A4C1E425BF5}" type="parTrans" cxnId="{073ADA4B-4473-4EFA-8E9B-E8A9683FB745}">
      <dgm:prSet/>
      <dgm:spPr/>
      <dgm:t>
        <a:bodyPr/>
        <a:lstStyle/>
        <a:p>
          <a:endParaRPr lang="en-US"/>
        </a:p>
      </dgm:t>
    </dgm:pt>
    <dgm:pt modelId="{ECD865A3-69DB-409E-BA5D-E9ABE842B91C}" type="sibTrans" cxnId="{073ADA4B-4473-4EFA-8E9B-E8A9683FB745}">
      <dgm:prSet/>
      <dgm:spPr/>
      <dgm:t>
        <a:bodyPr/>
        <a:lstStyle/>
        <a:p>
          <a:endParaRPr lang="en-US"/>
        </a:p>
      </dgm:t>
    </dgm:pt>
    <dgm:pt modelId="{F65E964A-070C-4300-A565-2990C20DAD81}">
      <dgm:prSet phldrT="[Text]"/>
      <dgm:spPr/>
      <dgm:t>
        <a:bodyPr/>
        <a:lstStyle/>
        <a:p>
          <a:r>
            <a:rPr lang="en-US" dirty="0" err="1" smtClean="0"/>
            <a:t>Chất</a:t>
          </a:r>
          <a:r>
            <a:rPr lang="en-US" dirty="0" smtClean="0"/>
            <a:t> </a:t>
          </a:r>
          <a:r>
            <a:rPr lang="en-US" dirty="0" err="1" smtClean="0"/>
            <a:t>đạm</a:t>
          </a:r>
          <a:r>
            <a:rPr lang="en-US" dirty="0" smtClean="0"/>
            <a:t> </a:t>
          </a:r>
          <a:r>
            <a:rPr lang="en-US" dirty="0" err="1" smtClean="0"/>
            <a:t>được</a:t>
          </a:r>
          <a:r>
            <a:rPr lang="en-US" dirty="0" smtClean="0"/>
            <a:t> chia </a:t>
          </a:r>
          <a:r>
            <a:rPr lang="en-US" dirty="0" err="1" smtClean="0"/>
            <a:t>thành</a:t>
          </a:r>
          <a:r>
            <a:rPr lang="en-US" dirty="0" smtClean="0"/>
            <a:t> </a:t>
          </a:r>
          <a:r>
            <a:rPr lang="en-US" dirty="0" err="1" smtClean="0"/>
            <a:t>mấy</a:t>
          </a:r>
          <a:r>
            <a:rPr lang="en-US" dirty="0" smtClean="0"/>
            <a:t> </a:t>
          </a:r>
          <a:r>
            <a:rPr lang="en-US" dirty="0" err="1" smtClean="0"/>
            <a:t>loại</a:t>
          </a:r>
          <a:r>
            <a:rPr lang="en-US" dirty="0" smtClean="0"/>
            <a:t>? </a:t>
          </a:r>
          <a:endParaRPr lang="en-US" dirty="0"/>
        </a:p>
      </dgm:t>
    </dgm:pt>
    <dgm:pt modelId="{BC6E3E21-058F-4684-BE4A-01DC4E8AA705}" type="parTrans" cxnId="{3113F6ED-8787-4A2D-B8F6-9CDF3673AF50}">
      <dgm:prSet/>
      <dgm:spPr/>
      <dgm:t>
        <a:bodyPr/>
        <a:lstStyle/>
        <a:p>
          <a:endParaRPr lang="en-US"/>
        </a:p>
      </dgm:t>
    </dgm:pt>
    <dgm:pt modelId="{66EBD979-78D1-4B6F-8463-9C6992BD1348}" type="sibTrans" cxnId="{3113F6ED-8787-4A2D-B8F6-9CDF3673AF50}">
      <dgm:prSet/>
      <dgm:spPr/>
      <dgm:t>
        <a:bodyPr/>
        <a:lstStyle/>
        <a:p>
          <a:endParaRPr lang="en-US"/>
        </a:p>
      </dgm:t>
    </dgm:pt>
    <dgm:pt modelId="{5233632E-6412-4E28-8ABC-24851A3D8458}">
      <dgm:prSet phldrT="[Text]"/>
      <dgm:spPr/>
      <dgm:t>
        <a:bodyPr/>
        <a:lstStyle/>
        <a:p>
          <a:r>
            <a:rPr lang="en-US" dirty="0" err="1" smtClean="0"/>
            <a:t>Chúng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vai</a:t>
          </a:r>
          <a:r>
            <a:rPr lang="en-US" dirty="0" smtClean="0"/>
            <a:t> </a:t>
          </a:r>
          <a:r>
            <a:rPr lang="en-US" dirty="0" err="1" smtClean="0"/>
            <a:t>trò</a:t>
          </a:r>
          <a:r>
            <a:rPr lang="en-US" dirty="0" smtClean="0"/>
            <a:t> </a:t>
          </a:r>
          <a:r>
            <a:rPr lang="en-US" dirty="0" err="1" smtClean="0"/>
            <a:t>gì</a:t>
          </a:r>
          <a:r>
            <a:rPr lang="en-US" dirty="0" smtClean="0"/>
            <a:t> </a:t>
          </a:r>
          <a:r>
            <a:rPr lang="en-US" dirty="0" err="1" smtClean="0"/>
            <a:t>đối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cơ</a:t>
          </a:r>
          <a:r>
            <a:rPr lang="en-US" dirty="0" smtClean="0"/>
            <a:t> </a:t>
          </a:r>
          <a:r>
            <a:rPr lang="en-US" dirty="0" err="1" smtClean="0"/>
            <a:t>thể</a:t>
          </a:r>
          <a:r>
            <a:rPr lang="en-US" dirty="0" smtClean="0"/>
            <a:t> con </a:t>
          </a:r>
          <a:r>
            <a:rPr lang="en-US" dirty="0" err="1" smtClean="0"/>
            <a:t>người</a:t>
          </a:r>
          <a:r>
            <a:rPr lang="en-US" dirty="0" smtClean="0"/>
            <a:t>?</a:t>
          </a:r>
          <a:endParaRPr lang="en-US" dirty="0"/>
        </a:p>
      </dgm:t>
    </dgm:pt>
    <dgm:pt modelId="{1AC54676-94FF-4095-9417-A4A5D11CA9C0}" type="parTrans" cxnId="{F6E5BA91-598C-4272-BC85-F3A95D2168E6}">
      <dgm:prSet/>
      <dgm:spPr/>
      <dgm:t>
        <a:bodyPr/>
        <a:lstStyle/>
        <a:p>
          <a:endParaRPr lang="en-US"/>
        </a:p>
      </dgm:t>
    </dgm:pt>
    <dgm:pt modelId="{E9F67294-6D49-4DDE-9BBF-074FF3476D3E}" type="sibTrans" cxnId="{F6E5BA91-598C-4272-BC85-F3A95D2168E6}">
      <dgm:prSet/>
      <dgm:spPr/>
      <dgm:t>
        <a:bodyPr/>
        <a:lstStyle/>
        <a:p>
          <a:endParaRPr lang="en-US"/>
        </a:p>
      </dgm:t>
    </dgm:pt>
    <dgm:pt modelId="{BC257C77-D0F2-4D4E-B2AA-67C47CAF4316}">
      <dgm:prSet phldrT="[Text]"/>
      <dgm:spPr/>
      <dgm:t>
        <a:bodyPr/>
        <a:lstStyle/>
        <a:p>
          <a:r>
            <a:rPr lang="en-US" dirty="0" err="1" smtClean="0"/>
            <a:t>Kể</a:t>
          </a:r>
          <a:r>
            <a:rPr lang="en-US" dirty="0" smtClean="0"/>
            <a:t> </a:t>
          </a:r>
          <a:r>
            <a:rPr lang="en-US" dirty="0" err="1" smtClean="0"/>
            <a:t>tên</a:t>
          </a:r>
          <a:r>
            <a:rPr lang="en-US" dirty="0" smtClean="0"/>
            <a:t>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loại</a:t>
          </a:r>
          <a:r>
            <a:rPr lang="en-US" dirty="0" smtClean="0"/>
            <a:t> </a:t>
          </a:r>
          <a:r>
            <a:rPr lang="en-US" dirty="0" err="1" smtClean="0"/>
            <a:t>thực</a:t>
          </a:r>
          <a:r>
            <a:rPr lang="en-US" dirty="0" smtClean="0"/>
            <a:t> </a:t>
          </a:r>
          <a:r>
            <a:rPr lang="en-US" dirty="0" err="1" smtClean="0"/>
            <a:t>phẩm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chứa</a:t>
          </a:r>
          <a:r>
            <a:rPr lang="en-US" dirty="0" smtClean="0"/>
            <a:t> </a:t>
          </a:r>
          <a:r>
            <a:rPr lang="en-US" dirty="0" err="1" smtClean="0"/>
            <a:t>nhiều</a:t>
          </a:r>
          <a:r>
            <a:rPr lang="en-US" dirty="0" smtClean="0"/>
            <a:t> </a:t>
          </a:r>
          <a:r>
            <a:rPr lang="en-US" dirty="0" err="1" smtClean="0"/>
            <a:t>chất</a:t>
          </a:r>
          <a:r>
            <a:rPr lang="en-US" dirty="0" smtClean="0"/>
            <a:t> </a:t>
          </a:r>
          <a:r>
            <a:rPr lang="en-US" dirty="0" err="1" smtClean="0"/>
            <a:t>đạm</a:t>
          </a:r>
          <a:endParaRPr lang="en-US" dirty="0"/>
        </a:p>
      </dgm:t>
    </dgm:pt>
    <dgm:pt modelId="{8FE56106-8B5C-4F5C-8BF7-4F9F8A9E5A71}" type="parTrans" cxnId="{BDC9C8B9-B152-43D5-BD6D-1AFD4AF68D41}">
      <dgm:prSet/>
      <dgm:spPr/>
      <dgm:t>
        <a:bodyPr/>
        <a:lstStyle/>
        <a:p>
          <a:endParaRPr lang="en-US"/>
        </a:p>
      </dgm:t>
    </dgm:pt>
    <dgm:pt modelId="{C9D8821C-4785-40AE-A97D-17DE74C6F505}" type="sibTrans" cxnId="{BDC9C8B9-B152-43D5-BD6D-1AFD4AF68D41}">
      <dgm:prSet/>
      <dgm:spPr/>
      <dgm:t>
        <a:bodyPr/>
        <a:lstStyle/>
        <a:p>
          <a:endParaRPr lang="en-US"/>
        </a:p>
      </dgm:t>
    </dgm:pt>
    <dgm:pt modelId="{2932EC7A-A71E-4746-AA1F-2895A4613E9E}">
      <dgm:prSet phldrT="[Text]"/>
      <dgm:spPr/>
      <dgm:t>
        <a:bodyPr/>
        <a:lstStyle/>
        <a:p>
          <a:r>
            <a:rPr lang="en-US" dirty="0" err="1" smtClean="0"/>
            <a:t>Dựa</a:t>
          </a:r>
          <a:r>
            <a:rPr lang="en-US" dirty="0" smtClean="0"/>
            <a:t> </a:t>
          </a:r>
          <a:r>
            <a:rPr lang="en-US" dirty="0" err="1" smtClean="0"/>
            <a:t>vào</a:t>
          </a:r>
          <a:r>
            <a:rPr lang="en-US" dirty="0" smtClean="0"/>
            <a:t> </a:t>
          </a:r>
          <a:r>
            <a:rPr lang="en-US" dirty="0" err="1" smtClean="0"/>
            <a:t>tháp</a:t>
          </a:r>
          <a:r>
            <a:rPr lang="en-US" dirty="0" smtClean="0"/>
            <a:t> </a:t>
          </a:r>
          <a:r>
            <a:rPr lang="en-US" dirty="0" err="1" smtClean="0"/>
            <a:t>dinh</a:t>
          </a:r>
          <a:r>
            <a:rPr lang="en-US" dirty="0" smtClean="0"/>
            <a:t> </a:t>
          </a:r>
          <a:r>
            <a:rPr lang="en-US" dirty="0" err="1" smtClean="0"/>
            <a:t>dưỡng</a:t>
          </a:r>
          <a:r>
            <a:rPr lang="en-US" dirty="0" smtClean="0"/>
            <a:t>, ta </a:t>
          </a:r>
          <a:r>
            <a:rPr lang="en-US" dirty="0" err="1" smtClean="0"/>
            <a:t>cần</a:t>
          </a:r>
          <a:r>
            <a:rPr lang="en-US" dirty="0" smtClean="0"/>
            <a:t> </a:t>
          </a:r>
          <a:r>
            <a:rPr lang="en-US" dirty="0" err="1" smtClean="0"/>
            <a:t>bổ</a:t>
          </a:r>
          <a:r>
            <a:rPr lang="en-US" dirty="0" smtClean="0"/>
            <a:t> sung </a:t>
          </a:r>
          <a:r>
            <a:rPr lang="en-US" dirty="0" err="1" smtClean="0"/>
            <a:t>chất</a:t>
          </a:r>
          <a:r>
            <a:rPr lang="en-US" dirty="0" smtClean="0"/>
            <a:t> </a:t>
          </a:r>
          <a:r>
            <a:rPr lang="en-US" dirty="0" err="1" smtClean="0"/>
            <a:t>đạm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cơ</a:t>
          </a:r>
          <a:r>
            <a:rPr lang="en-US" dirty="0" smtClean="0"/>
            <a:t>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như</a:t>
          </a:r>
          <a:r>
            <a:rPr lang="en-US" dirty="0" smtClean="0"/>
            <a:t> </a:t>
          </a:r>
          <a:r>
            <a:rPr lang="en-US" dirty="0" err="1" smtClean="0"/>
            <a:t>thế</a:t>
          </a:r>
          <a:r>
            <a:rPr lang="en-US" dirty="0" smtClean="0"/>
            <a:t> </a:t>
          </a:r>
          <a:r>
            <a:rPr lang="en-US" dirty="0" err="1" smtClean="0"/>
            <a:t>nào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hợp</a:t>
          </a:r>
          <a:r>
            <a:rPr lang="en-US" dirty="0" smtClean="0"/>
            <a:t> </a:t>
          </a:r>
          <a:r>
            <a:rPr lang="en-US" dirty="0" err="1" smtClean="0"/>
            <a:t>lý</a:t>
          </a:r>
          <a:r>
            <a:rPr lang="en-US" dirty="0" smtClean="0"/>
            <a:t>?</a:t>
          </a:r>
          <a:endParaRPr lang="en-US" dirty="0"/>
        </a:p>
      </dgm:t>
    </dgm:pt>
    <dgm:pt modelId="{08447759-4EFC-49D8-BA5A-9290CE4F1D82}" type="parTrans" cxnId="{B9DDA780-A943-41EF-AEEF-AF44D9898DA7}">
      <dgm:prSet/>
      <dgm:spPr/>
      <dgm:t>
        <a:bodyPr/>
        <a:lstStyle/>
        <a:p>
          <a:endParaRPr lang="en-US"/>
        </a:p>
      </dgm:t>
    </dgm:pt>
    <dgm:pt modelId="{18384417-96DC-4286-8A35-717F6B4A0AC7}" type="sibTrans" cxnId="{B9DDA780-A943-41EF-AEEF-AF44D9898DA7}">
      <dgm:prSet/>
      <dgm:spPr/>
      <dgm:t>
        <a:bodyPr/>
        <a:lstStyle/>
        <a:p>
          <a:endParaRPr lang="en-US"/>
        </a:p>
      </dgm:t>
    </dgm:pt>
    <dgm:pt modelId="{FBD4CA6B-E92A-4435-B9FF-346BECF1C9A3}" type="pres">
      <dgm:prSet presAssocID="{235E90EF-4542-46CD-BBEC-4FD45FE0E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363DC9-7371-4874-9686-0D84EC260A8F}" type="pres">
      <dgm:prSet presAssocID="{62C26F38-9E09-430A-B775-FD526B73A711}" presName="composite" presStyleCnt="0"/>
      <dgm:spPr/>
    </dgm:pt>
    <dgm:pt modelId="{BA48B8CD-2435-4B53-802E-844F8BF39568}" type="pres">
      <dgm:prSet presAssocID="{62C26F38-9E09-430A-B775-FD526B73A71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C085C-EC83-46EA-8E0F-72347F6B6E50}" type="pres">
      <dgm:prSet presAssocID="{62C26F38-9E09-430A-B775-FD526B73A71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E5BA91-598C-4272-BC85-F3A95D2168E6}" srcId="{62C26F38-9E09-430A-B775-FD526B73A711}" destId="{5233632E-6412-4E28-8ABC-24851A3D8458}" srcOrd="1" destOrd="0" parTransId="{1AC54676-94FF-4095-9417-A4A5D11CA9C0}" sibTransId="{E9F67294-6D49-4DDE-9BBF-074FF3476D3E}"/>
    <dgm:cxn modelId="{846163A7-91BD-4D62-8F57-16DE44E3A209}" type="presOf" srcId="{2932EC7A-A71E-4746-AA1F-2895A4613E9E}" destId="{DF7C085C-EC83-46EA-8E0F-72347F6B6E50}" srcOrd="0" destOrd="3" presId="urn:microsoft.com/office/officeart/2005/8/layout/hList1"/>
    <dgm:cxn modelId="{A8B9647E-5F02-46C0-8894-5ACC25D0DCAA}" type="presOf" srcId="{5233632E-6412-4E28-8ABC-24851A3D8458}" destId="{DF7C085C-EC83-46EA-8E0F-72347F6B6E50}" srcOrd="0" destOrd="1" presId="urn:microsoft.com/office/officeart/2005/8/layout/hList1"/>
    <dgm:cxn modelId="{9C74C658-C1EB-49C5-BAF9-EA27CE60797C}" type="presOf" srcId="{F65E964A-070C-4300-A565-2990C20DAD81}" destId="{DF7C085C-EC83-46EA-8E0F-72347F6B6E50}" srcOrd="0" destOrd="0" presId="urn:microsoft.com/office/officeart/2005/8/layout/hList1"/>
    <dgm:cxn modelId="{BDC9C8B9-B152-43D5-BD6D-1AFD4AF68D41}" srcId="{62C26F38-9E09-430A-B775-FD526B73A711}" destId="{BC257C77-D0F2-4D4E-B2AA-67C47CAF4316}" srcOrd="2" destOrd="0" parTransId="{8FE56106-8B5C-4F5C-8BF7-4F9F8A9E5A71}" sibTransId="{C9D8821C-4785-40AE-A97D-17DE74C6F505}"/>
    <dgm:cxn modelId="{C505D3FD-909E-46F1-AE16-357E2FE79DF2}" type="presOf" srcId="{62C26F38-9E09-430A-B775-FD526B73A711}" destId="{BA48B8CD-2435-4B53-802E-844F8BF39568}" srcOrd="0" destOrd="0" presId="urn:microsoft.com/office/officeart/2005/8/layout/hList1"/>
    <dgm:cxn modelId="{7626F8B6-7EF4-47D5-8D3E-54E8CF4A9F8D}" type="presOf" srcId="{BC257C77-D0F2-4D4E-B2AA-67C47CAF4316}" destId="{DF7C085C-EC83-46EA-8E0F-72347F6B6E50}" srcOrd="0" destOrd="2" presId="urn:microsoft.com/office/officeart/2005/8/layout/hList1"/>
    <dgm:cxn modelId="{34226539-E621-4B47-8DEA-52981EDEC13B}" type="presOf" srcId="{235E90EF-4542-46CD-BBEC-4FD45FE0E0F2}" destId="{FBD4CA6B-E92A-4435-B9FF-346BECF1C9A3}" srcOrd="0" destOrd="0" presId="urn:microsoft.com/office/officeart/2005/8/layout/hList1"/>
    <dgm:cxn modelId="{B9DDA780-A943-41EF-AEEF-AF44D9898DA7}" srcId="{62C26F38-9E09-430A-B775-FD526B73A711}" destId="{2932EC7A-A71E-4746-AA1F-2895A4613E9E}" srcOrd="3" destOrd="0" parTransId="{08447759-4EFC-49D8-BA5A-9290CE4F1D82}" sibTransId="{18384417-96DC-4286-8A35-717F6B4A0AC7}"/>
    <dgm:cxn modelId="{073ADA4B-4473-4EFA-8E9B-E8A9683FB745}" srcId="{235E90EF-4542-46CD-BBEC-4FD45FE0E0F2}" destId="{62C26F38-9E09-430A-B775-FD526B73A711}" srcOrd="0" destOrd="0" parTransId="{398A27D6-D525-4E58-8B70-6A4C1E425BF5}" sibTransId="{ECD865A3-69DB-409E-BA5D-E9ABE842B91C}"/>
    <dgm:cxn modelId="{3113F6ED-8787-4A2D-B8F6-9CDF3673AF50}" srcId="{62C26F38-9E09-430A-B775-FD526B73A711}" destId="{F65E964A-070C-4300-A565-2990C20DAD81}" srcOrd="0" destOrd="0" parTransId="{BC6E3E21-058F-4684-BE4A-01DC4E8AA705}" sibTransId="{66EBD979-78D1-4B6F-8463-9C6992BD1348}"/>
    <dgm:cxn modelId="{A0B79B44-2631-46B9-8DCD-F1F731184688}" type="presParOf" srcId="{FBD4CA6B-E92A-4435-B9FF-346BECF1C9A3}" destId="{ED363DC9-7371-4874-9686-0D84EC260A8F}" srcOrd="0" destOrd="0" presId="urn:microsoft.com/office/officeart/2005/8/layout/hList1"/>
    <dgm:cxn modelId="{DFC2A566-DA7F-469A-8C05-08E4D25A311C}" type="presParOf" srcId="{ED363DC9-7371-4874-9686-0D84EC260A8F}" destId="{BA48B8CD-2435-4B53-802E-844F8BF39568}" srcOrd="0" destOrd="0" presId="urn:microsoft.com/office/officeart/2005/8/layout/hList1"/>
    <dgm:cxn modelId="{DD6B523B-70D4-46A1-8A39-6827E005C341}" type="presParOf" srcId="{ED363DC9-7371-4874-9686-0D84EC260A8F}" destId="{DF7C085C-EC83-46EA-8E0F-72347F6B6E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5E90EF-4542-46CD-BBEC-4FD45FE0E0F2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C26F38-9E09-430A-B775-FD526B73A711}">
      <dgm:prSet phldrT="[Text]"/>
      <dgm:spPr/>
      <dgm:t>
        <a:bodyPr/>
        <a:lstStyle/>
        <a:p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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A27D6-D525-4E58-8B70-6A4C1E425BF5}" type="parTrans" cxnId="{073ADA4B-4473-4EFA-8E9B-E8A9683FB745}">
      <dgm:prSet/>
      <dgm:spPr/>
      <dgm:t>
        <a:bodyPr/>
        <a:lstStyle/>
        <a:p>
          <a:endParaRPr lang="en-US"/>
        </a:p>
      </dgm:t>
    </dgm:pt>
    <dgm:pt modelId="{ECD865A3-69DB-409E-BA5D-E9ABE842B91C}" type="sibTrans" cxnId="{073ADA4B-4473-4EFA-8E9B-E8A9683FB745}">
      <dgm:prSet/>
      <dgm:spPr/>
      <dgm:t>
        <a:bodyPr/>
        <a:lstStyle/>
        <a:p>
          <a:endParaRPr lang="en-US"/>
        </a:p>
      </dgm:t>
    </dgm:pt>
    <dgm:pt modelId="{F65E964A-070C-4300-A565-2990C20DAD81}">
      <dgm:prSet phldrT="[Text]"/>
      <dgm:spPr/>
      <dgm:t>
        <a:bodyPr/>
        <a:lstStyle/>
        <a:p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quanh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uống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E3E21-058F-4684-BE4A-01DC4E8AA705}" type="parTrans" cxnId="{3113F6ED-8787-4A2D-B8F6-9CDF3673AF50}">
      <dgm:prSet/>
      <dgm:spPr/>
      <dgm:t>
        <a:bodyPr/>
        <a:lstStyle/>
        <a:p>
          <a:endParaRPr lang="en-US"/>
        </a:p>
      </dgm:t>
    </dgm:pt>
    <dgm:pt modelId="{66EBD979-78D1-4B6F-8463-9C6992BD1348}" type="sibTrans" cxnId="{3113F6ED-8787-4A2D-B8F6-9CDF3673AF50}">
      <dgm:prSet/>
      <dgm:spPr/>
      <dgm:t>
        <a:bodyPr/>
        <a:lstStyle/>
        <a:p>
          <a:endParaRPr lang="en-US"/>
        </a:p>
      </dgm:t>
    </dgm:pt>
    <dgm:pt modelId="{FBD4CA6B-E92A-4435-B9FF-346BECF1C9A3}" type="pres">
      <dgm:prSet presAssocID="{235E90EF-4542-46CD-BBEC-4FD45FE0E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363DC9-7371-4874-9686-0D84EC260A8F}" type="pres">
      <dgm:prSet presAssocID="{62C26F38-9E09-430A-B775-FD526B73A711}" presName="composite" presStyleCnt="0"/>
      <dgm:spPr/>
    </dgm:pt>
    <dgm:pt modelId="{BA48B8CD-2435-4B53-802E-844F8BF39568}" type="pres">
      <dgm:prSet presAssocID="{62C26F38-9E09-430A-B775-FD526B73A71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C085C-EC83-46EA-8E0F-72347F6B6E50}" type="pres">
      <dgm:prSet presAssocID="{62C26F38-9E09-430A-B775-FD526B73A71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3EE950-9004-4A45-81EA-4329A72C7C67}" type="presOf" srcId="{235E90EF-4542-46CD-BBEC-4FD45FE0E0F2}" destId="{FBD4CA6B-E92A-4435-B9FF-346BECF1C9A3}" srcOrd="0" destOrd="0" presId="urn:microsoft.com/office/officeart/2005/8/layout/hList1"/>
    <dgm:cxn modelId="{3113F6ED-8787-4A2D-B8F6-9CDF3673AF50}" srcId="{62C26F38-9E09-430A-B775-FD526B73A711}" destId="{F65E964A-070C-4300-A565-2990C20DAD81}" srcOrd="0" destOrd="0" parTransId="{BC6E3E21-058F-4684-BE4A-01DC4E8AA705}" sibTransId="{66EBD979-78D1-4B6F-8463-9C6992BD1348}"/>
    <dgm:cxn modelId="{073ADA4B-4473-4EFA-8E9B-E8A9683FB745}" srcId="{235E90EF-4542-46CD-BBEC-4FD45FE0E0F2}" destId="{62C26F38-9E09-430A-B775-FD526B73A711}" srcOrd="0" destOrd="0" parTransId="{398A27D6-D525-4E58-8B70-6A4C1E425BF5}" sibTransId="{ECD865A3-69DB-409E-BA5D-E9ABE842B91C}"/>
    <dgm:cxn modelId="{16ADD352-54C3-40E5-BCB3-B2AA9269FD17}" type="presOf" srcId="{62C26F38-9E09-430A-B775-FD526B73A711}" destId="{BA48B8CD-2435-4B53-802E-844F8BF39568}" srcOrd="0" destOrd="0" presId="urn:microsoft.com/office/officeart/2005/8/layout/hList1"/>
    <dgm:cxn modelId="{188D1E38-83DF-4135-9A7D-409D6C8C8282}" type="presOf" srcId="{F65E964A-070C-4300-A565-2990C20DAD81}" destId="{DF7C085C-EC83-46EA-8E0F-72347F6B6E50}" srcOrd="0" destOrd="0" presId="urn:microsoft.com/office/officeart/2005/8/layout/hList1"/>
    <dgm:cxn modelId="{35D3042D-9954-4570-947B-702C67BDE21B}" type="presParOf" srcId="{FBD4CA6B-E92A-4435-B9FF-346BECF1C9A3}" destId="{ED363DC9-7371-4874-9686-0D84EC260A8F}" srcOrd="0" destOrd="0" presId="urn:microsoft.com/office/officeart/2005/8/layout/hList1"/>
    <dgm:cxn modelId="{AECE6A42-A842-4C4E-9181-4B92E5915D3B}" type="presParOf" srcId="{ED363DC9-7371-4874-9686-0D84EC260A8F}" destId="{BA48B8CD-2435-4B53-802E-844F8BF39568}" srcOrd="0" destOrd="0" presId="urn:microsoft.com/office/officeart/2005/8/layout/hList1"/>
    <dgm:cxn modelId="{098B288E-5B0F-4416-89A9-524CB780A4E3}" type="presParOf" srcId="{ED363DC9-7371-4874-9686-0D84EC260A8F}" destId="{DF7C085C-EC83-46EA-8E0F-72347F6B6E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5E90EF-4542-46CD-BBEC-4FD45FE0E0F2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2C26F38-9E09-430A-B775-FD526B73A711}">
      <dgm:prSet phldrT="[Text]"/>
      <dgm:spPr/>
      <dgm:t>
        <a:bodyPr/>
        <a:lstStyle/>
        <a:p>
          <a:r>
            <a:rPr lang="en-US" b="1" u="none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</a:t>
          </a:r>
          <a:r>
            <a:rPr lang="en-US" b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quát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A27D6-D525-4E58-8B70-6A4C1E425BF5}" type="parTrans" cxnId="{073ADA4B-4473-4EFA-8E9B-E8A9683FB745}">
      <dgm:prSet/>
      <dgm:spPr/>
      <dgm:t>
        <a:bodyPr/>
        <a:lstStyle/>
        <a:p>
          <a:endParaRPr lang="en-US"/>
        </a:p>
      </dgm:t>
    </dgm:pt>
    <dgm:pt modelId="{ECD865A3-69DB-409E-BA5D-E9ABE842B91C}" type="sibTrans" cxnId="{073ADA4B-4473-4EFA-8E9B-E8A9683FB745}">
      <dgm:prSet/>
      <dgm:spPr/>
      <dgm:t>
        <a:bodyPr/>
        <a:lstStyle/>
        <a:p>
          <a:endParaRPr lang="en-US"/>
        </a:p>
      </dgm:t>
    </dgm:pt>
    <dgm:pt modelId="{F65E964A-070C-4300-A565-2990C20DAD81}">
      <dgm:prSet phldrT="[Text]"/>
      <dgm:spPr/>
      <dgm:t>
        <a:bodyPr/>
        <a:lstStyle/>
        <a:p>
          <a:r>
            <a:rPr lang="en-US" b="1" dirty="0" err="1" smtClean="0"/>
            <a:t>Chúng</a:t>
          </a:r>
          <a:r>
            <a:rPr lang="en-US" b="1" dirty="0" smtClean="0"/>
            <a:t> ta </a:t>
          </a:r>
          <a:r>
            <a:rPr lang="en-US" b="1" dirty="0" err="1" smtClean="0"/>
            <a:t>cần</a:t>
          </a:r>
          <a:r>
            <a:rPr lang="en-US" b="1" dirty="0" smtClean="0"/>
            <a:t> </a:t>
          </a:r>
          <a:r>
            <a:rPr lang="en-US" b="1" dirty="0" err="1" smtClean="0"/>
            <a:t>lựa</a:t>
          </a:r>
          <a:r>
            <a:rPr lang="en-US" b="1" dirty="0" smtClean="0"/>
            <a:t> </a:t>
          </a:r>
          <a:r>
            <a:rPr lang="en-US" b="1" dirty="0" err="1" smtClean="0"/>
            <a:t>chọn</a:t>
          </a:r>
          <a:r>
            <a:rPr lang="en-US" b="1" dirty="0" smtClean="0"/>
            <a:t> </a:t>
          </a:r>
          <a:r>
            <a:rPr lang="en-US" b="1" dirty="0" err="1" smtClean="0"/>
            <a:t>thực</a:t>
          </a:r>
          <a:r>
            <a:rPr lang="en-US" b="1" dirty="0" smtClean="0"/>
            <a:t> </a:t>
          </a:r>
          <a:r>
            <a:rPr lang="en-US" b="1" dirty="0" err="1" smtClean="0"/>
            <a:t>phẩm</a:t>
          </a:r>
          <a:r>
            <a:rPr lang="en-US" b="1" dirty="0" smtClean="0"/>
            <a:t> </a:t>
          </a:r>
          <a:r>
            <a:rPr lang="en-US" b="1" dirty="0" err="1" smtClean="0"/>
            <a:t>và</a:t>
          </a:r>
          <a:r>
            <a:rPr lang="en-US" b="1" dirty="0" smtClean="0"/>
            <a:t> </a:t>
          </a:r>
          <a:r>
            <a:rPr lang="en-US" b="1" dirty="0" err="1" smtClean="0"/>
            <a:t>ăn</a:t>
          </a:r>
          <a:r>
            <a:rPr lang="en-US" b="1" dirty="0" smtClean="0"/>
            <a:t> </a:t>
          </a:r>
          <a:r>
            <a:rPr lang="en-US" b="1" dirty="0" err="1" smtClean="0"/>
            <a:t>uống</a:t>
          </a:r>
          <a:r>
            <a:rPr lang="en-US" b="1" dirty="0" smtClean="0"/>
            <a:t> </a:t>
          </a:r>
          <a:r>
            <a:rPr lang="en-US" b="1" dirty="0" err="1" smtClean="0"/>
            <a:t>như</a:t>
          </a:r>
          <a:r>
            <a:rPr lang="en-US" b="1" dirty="0" smtClean="0"/>
            <a:t> </a:t>
          </a:r>
          <a:r>
            <a:rPr lang="en-US" b="1" dirty="0" err="1" smtClean="0"/>
            <a:t>thế</a:t>
          </a:r>
          <a:r>
            <a:rPr lang="en-US" b="1" dirty="0" smtClean="0"/>
            <a:t> </a:t>
          </a:r>
          <a:r>
            <a:rPr lang="en-US" b="1" dirty="0" err="1" smtClean="0"/>
            <a:t>nào</a:t>
          </a:r>
          <a:r>
            <a:rPr lang="en-US" b="1" dirty="0" smtClean="0"/>
            <a:t> </a:t>
          </a:r>
          <a:r>
            <a:rPr lang="en-US" b="1" dirty="0" err="1" smtClean="0"/>
            <a:t>để</a:t>
          </a:r>
          <a:r>
            <a:rPr lang="en-US" b="1" dirty="0" smtClean="0"/>
            <a:t> </a:t>
          </a:r>
          <a:r>
            <a:rPr lang="en-US" b="1" dirty="0" err="1" smtClean="0"/>
            <a:t>có</a:t>
          </a:r>
          <a:r>
            <a:rPr lang="en-US" b="1" dirty="0" smtClean="0"/>
            <a:t> </a:t>
          </a:r>
          <a:r>
            <a:rPr lang="en-US" b="1" dirty="0" err="1" smtClean="0"/>
            <a:t>sức</a:t>
          </a:r>
          <a:r>
            <a:rPr lang="en-US" b="1" dirty="0" smtClean="0"/>
            <a:t> </a:t>
          </a:r>
          <a:r>
            <a:rPr lang="en-US" b="1" dirty="0" err="1" smtClean="0"/>
            <a:t>khỏe</a:t>
          </a:r>
          <a:r>
            <a:rPr lang="en-US" b="1" dirty="0" smtClean="0"/>
            <a:t> </a:t>
          </a:r>
          <a:r>
            <a:rPr lang="en-US" b="1" dirty="0" err="1" smtClean="0"/>
            <a:t>tốt</a:t>
          </a:r>
          <a:r>
            <a:rPr lang="en-US" b="1" dirty="0" smtClean="0"/>
            <a:t>? </a:t>
          </a:r>
          <a:r>
            <a:rPr lang="en-US" b="1" dirty="0" err="1" smtClean="0"/>
            <a:t>Xây</a:t>
          </a:r>
          <a:r>
            <a:rPr lang="en-US" b="1" dirty="0" smtClean="0"/>
            <a:t> </a:t>
          </a:r>
          <a:r>
            <a:rPr lang="en-US" b="1" dirty="0" err="1" smtClean="0"/>
            <a:t>dựng</a:t>
          </a:r>
          <a:r>
            <a:rPr lang="en-US" b="1" dirty="0" smtClean="0"/>
            <a:t> </a:t>
          </a:r>
          <a:r>
            <a:rPr lang="en-US" b="1" dirty="0" err="1" smtClean="0"/>
            <a:t>một</a:t>
          </a:r>
          <a:r>
            <a:rPr lang="en-US" b="1" dirty="0" smtClean="0"/>
            <a:t> </a:t>
          </a:r>
          <a:r>
            <a:rPr lang="en-US" b="1" dirty="0" err="1" smtClean="0"/>
            <a:t>thực</a:t>
          </a:r>
          <a:r>
            <a:rPr lang="en-US" b="1" dirty="0" smtClean="0"/>
            <a:t> </a:t>
          </a:r>
          <a:r>
            <a:rPr lang="en-US" b="1" dirty="0" err="1" smtClean="0"/>
            <a:t>đơn</a:t>
          </a:r>
          <a:r>
            <a:rPr lang="en-US" b="1" dirty="0" smtClean="0"/>
            <a:t> </a:t>
          </a:r>
          <a:r>
            <a:rPr lang="en-US" b="1" dirty="0" err="1" smtClean="0"/>
            <a:t>lành</a:t>
          </a:r>
          <a:r>
            <a:rPr lang="en-US" b="1" dirty="0" smtClean="0"/>
            <a:t> </a:t>
          </a:r>
          <a:r>
            <a:rPr lang="en-US" b="1" dirty="0" err="1" smtClean="0"/>
            <a:t>mạnh</a:t>
          </a:r>
          <a:r>
            <a:rPr lang="en-US" b="1" dirty="0" smtClean="0"/>
            <a:t>.</a:t>
          </a:r>
          <a:endParaRPr lang="en-US" dirty="0"/>
        </a:p>
      </dgm:t>
    </dgm:pt>
    <dgm:pt modelId="{BC6E3E21-058F-4684-BE4A-01DC4E8AA705}" type="parTrans" cxnId="{3113F6ED-8787-4A2D-B8F6-9CDF3673AF50}">
      <dgm:prSet/>
      <dgm:spPr/>
      <dgm:t>
        <a:bodyPr/>
        <a:lstStyle/>
        <a:p>
          <a:endParaRPr lang="en-US"/>
        </a:p>
      </dgm:t>
    </dgm:pt>
    <dgm:pt modelId="{66EBD979-78D1-4B6F-8463-9C6992BD1348}" type="sibTrans" cxnId="{3113F6ED-8787-4A2D-B8F6-9CDF3673AF50}">
      <dgm:prSet/>
      <dgm:spPr/>
      <dgm:t>
        <a:bodyPr/>
        <a:lstStyle/>
        <a:p>
          <a:endParaRPr lang="en-US"/>
        </a:p>
      </dgm:t>
    </dgm:pt>
    <dgm:pt modelId="{FBD4CA6B-E92A-4435-B9FF-346BECF1C9A3}" type="pres">
      <dgm:prSet presAssocID="{235E90EF-4542-46CD-BBEC-4FD45FE0E0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363DC9-7371-4874-9686-0D84EC260A8F}" type="pres">
      <dgm:prSet presAssocID="{62C26F38-9E09-430A-B775-FD526B73A711}" presName="composite" presStyleCnt="0"/>
      <dgm:spPr/>
    </dgm:pt>
    <dgm:pt modelId="{BA48B8CD-2435-4B53-802E-844F8BF39568}" type="pres">
      <dgm:prSet presAssocID="{62C26F38-9E09-430A-B775-FD526B73A71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C085C-EC83-46EA-8E0F-72347F6B6E50}" type="pres">
      <dgm:prSet presAssocID="{62C26F38-9E09-430A-B775-FD526B73A71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CAB5B-EADE-45D9-B4D2-E43A64818FEB}" type="presOf" srcId="{62C26F38-9E09-430A-B775-FD526B73A711}" destId="{BA48B8CD-2435-4B53-802E-844F8BF39568}" srcOrd="0" destOrd="0" presId="urn:microsoft.com/office/officeart/2005/8/layout/hList1"/>
    <dgm:cxn modelId="{12713955-0DC0-4382-A1D8-F457248A3DE2}" type="presOf" srcId="{F65E964A-070C-4300-A565-2990C20DAD81}" destId="{DF7C085C-EC83-46EA-8E0F-72347F6B6E50}" srcOrd="0" destOrd="0" presId="urn:microsoft.com/office/officeart/2005/8/layout/hList1"/>
    <dgm:cxn modelId="{CF377F28-B26A-4A00-83CB-7CDAAB3BFC7C}" type="presOf" srcId="{235E90EF-4542-46CD-BBEC-4FD45FE0E0F2}" destId="{FBD4CA6B-E92A-4435-B9FF-346BECF1C9A3}" srcOrd="0" destOrd="0" presId="urn:microsoft.com/office/officeart/2005/8/layout/hList1"/>
    <dgm:cxn modelId="{3113F6ED-8787-4A2D-B8F6-9CDF3673AF50}" srcId="{62C26F38-9E09-430A-B775-FD526B73A711}" destId="{F65E964A-070C-4300-A565-2990C20DAD81}" srcOrd="0" destOrd="0" parTransId="{BC6E3E21-058F-4684-BE4A-01DC4E8AA705}" sibTransId="{66EBD979-78D1-4B6F-8463-9C6992BD1348}"/>
    <dgm:cxn modelId="{073ADA4B-4473-4EFA-8E9B-E8A9683FB745}" srcId="{235E90EF-4542-46CD-BBEC-4FD45FE0E0F2}" destId="{62C26F38-9E09-430A-B775-FD526B73A711}" srcOrd="0" destOrd="0" parTransId="{398A27D6-D525-4E58-8B70-6A4C1E425BF5}" sibTransId="{ECD865A3-69DB-409E-BA5D-E9ABE842B91C}"/>
    <dgm:cxn modelId="{9C3A25A9-617A-4ACB-AC8F-BA0155A0F600}" type="presParOf" srcId="{FBD4CA6B-E92A-4435-B9FF-346BECF1C9A3}" destId="{ED363DC9-7371-4874-9686-0D84EC260A8F}" srcOrd="0" destOrd="0" presId="urn:microsoft.com/office/officeart/2005/8/layout/hList1"/>
    <dgm:cxn modelId="{98DEB919-40B8-4DFC-BB82-0B578E9D7AAC}" type="presParOf" srcId="{ED363DC9-7371-4874-9686-0D84EC260A8F}" destId="{BA48B8CD-2435-4B53-802E-844F8BF39568}" srcOrd="0" destOrd="0" presId="urn:microsoft.com/office/officeart/2005/8/layout/hList1"/>
    <dgm:cxn modelId="{791C0D28-91E0-4E20-995C-93B964AF5EDB}" type="presParOf" srcId="{ED363DC9-7371-4874-9686-0D84EC260A8F}" destId="{DF7C085C-EC83-46EA-8E0F-72347F6B6E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3A11E-E0CC-4071-BE2C-BC05EAB306D1}">
      <dsp:nvSpPr>
        <dsp:cNvPr id="0" name=""/>
        <dsp:cNvSpPr/>
      </dsp:nvSpPr>
      <dsp:spPr>
        <a:xfrm>
          <a:off x="-5419909" y="-829917"/>
          <a:ext cx="6453538" cy="6453538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23D19-C990-4DF2-9A90-B9E287F64CEA}">
      <dsp:nvSpPr>
        <dsp:cNvPr id="0" name=""/>
        <dsp:cNvSpPr/>
      </dsp:nvSpPr>
      <dsp:spPr>
        <a:xfrm>
          <a:off x="385334" y="252436"/>
          <a:ext cx="7911225" cy="504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334" y="252436"/>
        <a:ext cx="7911225" cy="504681"/>
      </dsp:txXfrm>
    </dsp:sp>
    <dsp:sp modelId="{F3D41A03-6033-453C-AE19-256EE487CCA9}">
      <dsp:nvSpPr>
        <dsp:cNvPr id="0" name=""/>
        <dsp:cNvSpPr/>
      </dsp:nvSpPr>
      <dsp:spPr>
        <a:xfrm>
          <a:off x="69909" y="189351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58DB7-1958-405B-B7AA-EC604DB0EC39}">
      <dsp:nvSpPr>
        <dsp:cNvPr id="0" name=""/>
        <dsp:cNvSpPr/>
      </dsp:nvSpPr>
      <dsp:spPr>
        <a:xfrm>
          <a:off x="800469" y="1009362"/>
          <a:ext cx="7496090" cy="5046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alt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endParaRPr lang="en-US" altLang="en-US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469" y="1009362"/>
        <a:ext cx="7496090" cy="504681"/>
      </dsp:txXfrm>
    </dsp:sp>
    <dsp:sp modelId="{A656A345-F765-4233-BD63-F00FAE5361C9}">
      <dsp:nvSpPr>
        <dsp:cNvPr id="0" name=""/>
        <dsp:cNvSpPr/>
      </dsp:nvSpPr>
      <dsp:spPr>
        <a:xfrm>
          <a:off x="485043" y="946277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B2EA8-0C6D-44B4-976E-2DEB697A5EAE}">
      <dsp:nvSpPr>
        <dsp:cNvPr id="0" name=""/>
        <dsp:cNvSpPr/>
      </dsp:nvSpPr>
      <dsp:spPr>
        <a:xfrm>
          <a:off x="990300" y="1766288"/>
          <a:ext cx="7306260" cy="504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endParaRPr lang="en-US" altLang="en-US" sz="2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300" y="1766288"/>
        <a:ext cx="7306260" cy="504681"/>
      </dsp:txXfrm>
    </dsp:sp>
    <dsp:sp modelId="{897A1506-FEB5-45FA-BF17-4845A9ADB4F2}">
      <dsp:nvSpPr>
        <dsp:cNvPr id="0" name=""/>
        <dsp:cNvSpPr/>
      </dsp:nvSpPr>
      <dsp:spPr>
        <a:xfrm>
          <a:off x="674874" y="1703203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251C8-EAAA-4F1E-B192-DB1DFB1FB103}">
      <dsp:nvSpPr>
        <dsp:cNvPr id="0" name=""/>
        <dsp:cNvSpPr/>
      </dsp:nvSpPr>
      <dsp:spPr>
        <a:xfrm>
          <a:off x="990300" y="2522734"/>
          <a:ext cx="7306260" cy="5046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altLang="en-US" sz="2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0300" y="2522734"/>
        <a:ext cx="7306260" cy="504681"/>
      </dsp:txXfrm>
    </dsp:sp>
    <dsp:sp modelId="{07FC915D-1EDC-4819-886B-3847AD1437E3}">
      <dsp:nvSpPr>
        <dsp:cNvPr id="0" name=""/>
        <dsp:cNvSpPr/>
      </dsp:nvSpPr>
      <dsp:spPr>
        <a:xfrm>
          <a:off x="674874" y="2459649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5E9CA-4E32-447A-BBE6-49E7B497A000}">
      <dsp:nvSpPr>
        <dsp:cNvPr id="0" name=""/>
        <dsp:cNvSpPr/>
      </dsp:nvSpPr>
      <dsp:spPr>
        <a:xfrm>
          <a:off x="800469" y="3279660"/>
          <a:ext cx="7496090" cy="504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alt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alt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469" y="3279660"/>
        <a:ext cx="7496090" cy="504681"/>
      </dsp:txXfrm>
    </dsp:sp>
    <dsp:sp modelId="{2013E16F-B9D6-439F-870D-2F88E8CF7800}">
      <dsp:nvSpPr>
        <dsp:cNvPr id="0" name=""/>
        <dsp:cNvSpPr/>
      </dsp:nvSpPr>
      <dsp:spPr>
        <a:xfrm>
          <a:off x="485043" y="3216575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5618E-4FBD-413D-ADF8-0E760DD34964}">
      <dsp:nvSpPr>
        <dsp:cNvPr id="0" name=""/>
        <dsp:cNvSpPr/>
      </dsp:nvSpPr>
      <dsp:spPr>
        <a:xfrm>
          <a:off x="385334" y="4036586"/>
          <a:ext cx="7911225" cy="504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59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altLang="en-US" sz="24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400" b="1" kern="1200" dirty="0" err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altLang="en-US" sz="2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334" y="4036586"/>
        <a:ext cx="7911225" cy="504681"/>
      </dsp:txXfrm>
    </dsp:sp>
    <dsp:sp modelId="{EAF7D7A9-C2C4-4D63-AC6F-4FB9EDBFF8EA}">
      <dsp:nvSpPr>
        <dsp:cNvPr id="0" name=""/>
        <dsp:cNvSpPr/>
      </dsp:nvSpPr>
      <dsp:spPr>
        <a:xfrm>
          <a:off x="69909" y="3973501"/>
          <a:ext cx="630851" cy="6308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8B8CD-2435-4B53-802E-844F8BF39568}">
      <dsp:nvSpPr>
        <dsp:cNvPr id="0" name=""/>
        <dsp:cNvSpPr/>
      </dsp:nvSpPr>
      <dsp:spPr>
        <a:xfrm>
          <a:off x="0" y="0"/>
          <a:ext cx="11593848" cy="1123200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158496" rIns="277368" bIns="158496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sym typeface="Wingdings" panose="05000000000000000000" pitchFamily="2" charset="2"/>
            </a:rPr>
            <a:t>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Những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điều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cần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lưu</a:t>
          </a:r>
          <a:r>
            <a:rPr lang="en-US" sz="3900" b="1" kern="1200" dirty="0" smtClean="0"/>
            <a:t> ý:</a:t>
          </a:r>
          <a:endParaRPr lang="en-US" sz="3900" kern="1200" dirty="0"/>
        </a:p>
      </dsp:txBody>
      <dsp:txXfrm>
        <a:off x="0" y="0"/>
        <a:ext cx="11593848" cy="1123200"/>
      </dsp:txXfrm>
    </dsp:sp>
    <dsp:sp modelId="{DF7C085C-EC83-46EA-8E0F-72347F6B6E50}">
      <dsp:nvSpPr>
        <dsp:cNvPr id="0" name=""/>
        <dsp:cNvSpPr/>
      </dsp:nvSpPr>
      <dsp:spPr>
        <a:xfrm>
          <a:off x="0" y="1160855"/>
          <a:ext cx="11593848" cy="481747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026" tIns="208026" rIns="277368" bIns="312039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Địa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chỉ</a:t>
          </a:r>
          <a:r>
            <a:rPr lang="en-US" sz="3900" kern="1200" dirty="0" smtClean="0"/>
            <a:t> email.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Số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điện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thoại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của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giáo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viên</a:t>
          </a:r>
          <a:r>
            <a:rPr lang="en-US" sz="3900" kern="1200" dirty="0" smtClean="0"/>
            <a:t>.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Sự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hỗ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trợ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từ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phía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phụ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huynh</a:t>
          </a:r>
          <a:r>
            <a:rPr lang="en-US" sz="3900" kern="1200" dirty="0" smtClean="0"/>
            <a:t>.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Một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số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địa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chỉ</a:t>
          </a:r>
          <a:r>
            <a:rPr lang="en-US" sz="3900" kern="1200" dirty="0" smtClean="0"/>
            <a:t> web </a:t>
          </a:r>
          <a:r>
            <a:rPr lang="en-US" sz="3900" kern="1200" dirty="0" err="1" smtClean="0"/>
            <a:t>giúp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học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sinh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tìm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kiếm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thông</a:t>
          </a:r>
          <a:r>
            <a:rPr lang="en-US" sz="3900" kern="1200" dirty="0" smtClean="0"/>
            <a:t> tin.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Kiểm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soát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tài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liệu</a:t>
          </a:r>
          <a:r>
            <a:rPr lang="en-US" sz="3900" kern="1200" dirty="0" smtClean="0"/>
            <a:t> do HS </a:t>
          </a:r>
          <a:r>
            <a:rPr lang="en-US" sz="3900" kern="1200" dirty="0" err="1" smtClean="0"/>
            <a:t>sưu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tầm</a:t>
          </a:r>
          <a:r>
            <a:rPr lang="en-US" sz="3900" kern="1200" dirty="0" smtClean="0"/>
            <a:t>.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900" kern="1200" dirty="0" err="1" smtClean="0"/>
            <a:t>Nếu</a:t>
          </a:r>
          <a:r>
            <a:rPr lang="en-US" sz="3900" kern="1200" dirty="0" smtClean="0"/>
            <a:t> HS </a:t>
          </a:r>
          <a:r>
            <a:rPr lang="en-US" sz="3900" kern="1200" dirty="0" err="1" smtClean="0"/>
            <a:t>không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tìm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kiếm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đủ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thông</a:t>
          </a:r>
          <a:r>
            <a:rPr lang="en-US" sz="3900" kern="1200" dirty="0" smtClean="0"/>
            <a:t> tin </a:t>
          </a:r>
          <a:r>
            <a:rPr lang="en-US" sz="3900" kern="1200" dirty="0" err="1" smtClean="0"/>
            <a:t>thì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GV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là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người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cung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cấp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trực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tiếp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cho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các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em</a:t>
          </a:r>
          <a:r>
            <a:rPr lang="en-US" sz="3900" kern="1200" dirty="0" smtClean="0"/>
            <a:t>.</a:t>
          </a:r>
          <a:endParaRPr lang="en-US" sz="3900" kern="1200" dirty="0"/>
        </a:p>
      </dsp:txBody>
      <dsp:txXfrm>
        <a:off x="0" y="1160855"/>
        <a:ext cx="11593848" cy="4817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CDD36-8166-4CDA-BCA7-9EB8133945B7}">
      <dsp:nvSpPr>
        <dsp:cNvPr id="0" name=""/>
        <dsp:cNvSpPr/>
      </dsp:nvSpPr>
      <dsp:spPr>
        <a:xfrm>
          <a:off x="3717263" y="2242"/>
          <a:ext cx="1278440" cy="8309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Thiết lập mục tiêu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7828" y="42807"/>
        <a:ext cx="1197310" cy="749856"/>
      </dsp:txXfrm>
    </dsp:sp>
    <dsp:sp modelId="{61659F9C-BE81-4CEC-9046-63A0DEB21765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2605927" y="110094"/>
              </a:moveTo>
              <a:arcTo wR="1958528" hR="1958528" stAng="17358143" swAng="150207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2B179-E4F4-4C01-86E6-15CDA83B2ED4}">
      <dsp:nvSpPr>
        <dsp:cNvPr id="0" name=""/>
        <dsp:cNvSpPr/>
      </dsp:nvSpPr>
      <dsp:spPr>
        <a:xfrm>
          <a:off x="5413399" y="981506"/>
          <a:ext cx="1278440" cy="8309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hiểu, đặt câu hỏi</a:t>
          </a:r>
          <a:endParaRPr lang="en-US" alt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3964" y="1022071"/>
        <a:ext cx="1197310" cy="749856"/>
      </dsp:txXfrm>
    </dsp:sp>
    <dsp:sp modelId="{6F9BD864-CDEA-49BD-8059-09B772B84D31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3837375" y="1405565"/>
              </a:moveTo>
              <a:arcTo wR="1958528" hR="1958528" stAng="20616019" swAng="196796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96D66-2516-4E82-B2C8-85F77486670F}">
      <dsp:nvSpPr>
        <dsp:cNvPr id="0" name=""/>
        <dsp:cNvSpPr/>
      </dsp:nvSpPr>
      <dsp:spPr>
        <a:xfrm>
          <a:off x="5413399" y="2940035"/>
          <a:ext cx="1278440" cy="8309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Nghiên cứu và phản hồi</a:t>
          </a:r>
          <a:endParaRPr lang="en-US" alt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3964" y="2980600"/>
        <a:ext cx="1197310" cy="749856"/>
      </dsp:txXfrm>
    </dsp:sp>
    <dsp:sp modelId="{A19184B9-1954-49CF-8961-C6903A6DED82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3327298" y="3359351"/>
              </a:moveTo>
              <a:arcTo wR="1958528" hR="1958528" stAng="2739784" swAng="150207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5FC9F-5D8C-4A47-9D80-640931CBB77A}">
      <dsp:nvSpPr>
        <dsp:cNvPr id="0" name=""/>
        <dsp:cNvSpPr/>
      </dsp:nvSpPr>
      <dsp:spPr>
        <a:xfrm>
          <a:off x="3717263" y="3919299"/>
          <a:ext cx="1278440" cy="8309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Cộng tác nhóm</a:t>
          </a:r>
          <a:endParaRPr lang="en-US" alt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7828" y="3959864"/>
        <a:ext cx="1197310" cy="749856"/>
      </dsp:txXfrm>
    </dsp:sp>
    <dsp:sp modelId="{57DA5277-ECDE-45BB-94B0-CF908A979D0C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1311130" y="3806963"/>
              </a:moveTo>
              <a:arcTo wR="1958528" hR="1958528" stAng="6558143" swAng="150207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4A6CD-C36A-4A76-8E35-6A9FBB1BBA46}">
      <dsp:nvSpPr>
        <dsp:cNvPr id="0" name=""/>
        <dsp:cNvSpPr/>
      </dsp:nvSpPr>
      <dsp:spPr>
        <a:xfrm>
          <a:off x="2021127" y="2940035"/>
          <a:ext cx="1278440" cy="83098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Đánh giá và tự đánh giá</a:t>
          </a:r>
          <a:endParaRPr lang="en-US" alt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1692" y="2980600"/>
        <a:ext cx="1197310" cy="749856"/>
      </dsp:txXfrm>
    </dsp:sp>
    <dsp:sp modelId="{67F63964-6260-4799-94F1-29B1428F8A86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79681" y="2511492"/>
              </a:moveTo>
              <a:arcTo wR="1958528" hR="1958528" stAng="9816019" swAng="1967963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5085D-B928-45C6-8674-D8011F9F3D4B}">
      <dsp:nvSpPr>
        <dsp:cNvPr id="0" name=""/>
        <dsp:cNvSpPr/>
      </dsp:nvSpPr>
      <dsp:spPr>
        <a:xfrm>
          <a:off x="2021127" y="981506"/>
          <a:ext cx="1278440" cy="8309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Tự chủ động</a:t>
          </a:r>
          <a:endParaRPr lang="en-US" alt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1692" y="1022071"/>
        <a:ext cx="1197310" cy="749856"/>
      </dsp:txXfrm>
    </dsp:sp>
    <dsp:sp modelId="{4E55AB6A-ABAE-4192-8580-E458EF9624A7}">
      <dsp:nvSpPr>
        <dsp:cNvPr id="0" name=""/>
        <dsp:cNvSpPr/>
      </dsp:nvSpPr>
      <dsp:spPr>
        <a:xfrm>
          <a:off x="2397955" y="417735"/>
          <a:ext cx="3917057" cy="3917057"/>
        </a:xfrm>
        <a:custGeom>
          <a:avLst/>
          <a:gdLst/>
          <a:ahLst/>
          <a:cxnLst/>
          <a:rect l="0" t="0" r="0" b="0"/>
          <a:pathLst>
            <a:path>
              <a:moveTo>
                <a:pt x="589758" y="557706"/>
              </a:moveTo>
              <a:arcTo wR="1958528" hR="1958528" stAng="13539784" swAng="150207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A3943-6AC5-43C2-B16A-AF41BD5E012C}">
      <dsp:nvSpPr>
        <dsp:cNvPr id="0" name=""/>
        <dsp:cNvSpPr/>
      </dsp:nvSpPr>
      <dsp:spPr>
        <a:xfrm>
          <a:off x="3457649" y="2791"/>
          <a:ext cx="1725660" cy="11216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2405" y="57547"/>
        <a:ext cx="1616148" cy="1012167"/>
      </dsp:txXfrm>
    </dsp:sp>
    <dsp:sp modelId="{9713BC18-36E6-43EA-AA83-75C4B2E9FEFA}">
      <dsp:nvSpPr>
        <dsp:cNvPr id="0" name=""/>
        <dsp:cNvSpPr/>
      </dsp:nvSpPr>
      <dsp:spPr>
        <a:xfrm>
          <a:off x="2078939" y="563631"/>
          <a:ext cx="4483081" cy="4483081"/>
        </a:xfrm>
        <a:custGeom>
          <a:avLst/>
          <a:gdLst/>
          <a:ahLst/>
          <a:cxnLst/>
          <a:rect l="0" t="0" r="0" b="0"/>
          <a:pathLst>
            <a:path>
              <a:moveTo>
                <a:pt x="3335684" y="285178"/>
              </a:moveTo>
              <a:arcTo wR="2241540" hR="2241540" stAng="17953031" swAng="121218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EA0A6-6750-4405-A8F0-0DEAB56F61DA}">
      <dsp:nvSpPr>
        <dsp:cNvPr id="0" name=""/>
        <dsp:cNvSpPr/>
      </dsp:nvSpPr>
      <dsp:spPr>
        <a:xfrm>
          <a:off x="5589481" y="1551658"/>
          <a:ext cx="1725660" cy="1121679"/>
        </a:xfrm>
        <a:prstGeom prst="round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4237" y="1606414"/>
        <a:ext cx="1616148" cy="1012167"/>
      </dsp:txXfrm>
    </dsp:sp>
    <dsp:sp modelId="{6CD953FF-39C1-409B-9983-886ADD42D8CD}">
      <dsp:nvSpPr>
        <dsp:cNvPr id="0" name=""/>
        <dsp:cNvSpPr/>
      </dsp:nvSpPr>
      <dsp:spPr>
        <a:xfrm>
          <a:off x="2078939" y="563631"/>
          <a:ext cx="4483081" cy="4483081"/>
        </a:xfrm>
        <a:custGeom>
          <a:avLst/>
          <a:gdLst/>
          <a:ahLst/>
          <a:cxnLst/>
          <a:rect l="0" t="0" r="0" b="0"/>
          <a:pathLst>
            <a:path>
              <a:moveTo>
                <a:pt x="4477713" y="2396569"/>
              </a:moveTo>
              <a:arcTo wR="2241540" hR="2241540" stAng="21837951" swAng="136022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766AF-F43B-4437-86AF-D9114C93C5E3}">
      <dsp:nvSpPr>
        <dsp:cNvPr id="0" name=""/>
        <dsp:cNvSpPr/>
      </dsp:nvSpPr>
      <dsp:spPr>
        <a:xfrm>
          <a:off x="4775194" y="4057777"/>
          <a:ext cx="1725660" cy="1121679"/>
        </a:xfrm>
        <a:prstGeom prst="roundRect">
          <a:avLst/>
        </a:prstGeom>
        <a:solidFill>
          <a:srgbClr val="FF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khai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29950" y="4112533"/>
        <a:ext cx="1616148" cy="1012167"/>
      </dsp:txXfrm>
    </dsp:sp>
    <dsp:sp modelId="{AACE9AF8-1DC6-4B03-B254-742F1231D8D9}">
      <dsp:nvSpPr>
        <dsp:cNvPr id="0" name=""/>
        <dsp:cNvSpPr/>
      </dsp:nvSpPr>
      <dsp:spPr>
        <a:xfrm>
          <a:off x="2224983" y="538380"/>
          <a:ext cx="4483081" cy="4483081"/>
        </a:xfrm>
        <a:custGeom>
          <a:avLst/>
          <a:gdLst/>
          <a:ahLst/>
          <a:cxnLst/>
          <a:rect l="0" t="0" r="0" b="0"/>
          <a:pathLst>
            <a:path>
              <a:moveTo>
                <a:pt x="2349557" y="4480477"/>
              </a:moveTo>
              <a:arcTo wR="2241540" hR="2241540" stAng="5234276" swAng="94086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318A0-DC55-4AE2-940B-7B7373727FA0}">
      <dsp:nvSpPr>
        <dsp:cNvPr id="0" name=""/>
        <dsp:cNvSpPr/>
      </dsp:nvSpPr>
      <dsp:spPr>
        <a:xfrm>
          <a:off x="2045514" y="3900116"/>
          <a:ext cx="1725660" cy="112167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0270" y="3954872"/>
        <a:ext cx="1616148" cy="1012167"/>
      </dsp:txXfrm>
    </dsp:sp>
    <dsp:sp modelId="{8723E179-84F4-40C7-B995-00E5450DFD0C}">
      <dsp:nvSpPr>
        <dsp:cNvPr id="0" name=""/>
        <dsp:cNvSpPr/>
      </dsp:nvSpPr>
      <dsp:spPr>
        <a:xfrm>
          <a:off x="2082781" y="444824"/>
          <a:ext cx="4483081" cy="4483081"/>
        </a:xfrm>
        <a:custGeom>
          <a:avLst/>
          <a:gdLst/>
          <a:ahLst/>
          <a:cxnLst/>
          <a:rect l="0" t="0" r="0" b="0"/>
          <a:pathLst>
            <a:path>
              <a:moveTo>
                <a:pt x="231212" y="3233048"/>
              </a:moveTo>
              <a:arcTo wR="2241540" hR="2241540" stAng="9224830" swAng="120324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434D8-2965-45C3-A124-1FC6C0714CAB}">
      <dsp:nvSpPr>
        <dsp:cNvPr id="0" name=""/>
        <dsp:cNvSpPr/>
      </dsp:nvSpPr>
      <dsp:spPr>
        <a:xfrm>
          <a:off x="1325817" y="1551658"/>
          <a:ext cx="1725660" cy="11216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0573" y="1606414"/>
        <a:ext cx="1616148" cy="1012167"/>
      </dsp:txXfrm>
    </dsp:sp>
    <dsp:sp modelId="{0716DD62-E3BD-4FD5-B5AA-4645DC56B445}">
      <dsp:nvSpPr>
        <dsp:cNvPr id="0" name=""/>
        <dsp:cNvSpPr/>
      </dsp:nvSpPr>
      <dsp:spPr>
        <a:xfrm>
          <a:off x="2078939" y="563631"/>
          <a:ext cx="4483081" cy="4483081"/>
        </a:xfrm>
        <a:custGeom>
          <a:avLst/>
          <a:gdLst/>
          <a:ahLst/>
          <a:cxnLst/>
          <a:rect l="0" t="0" r="0" b="0"/>
          <a:pathLst>
            <a:path>
              <a:moveTo>
                <a:pt x="539089" y="783403"/>
              </a:moveTo>
              <a:arcTo wR="2241540" hR="2241540" stAng="13234788" swAng="121218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2F88E-784F-4FB7-AF94-5C47732DCD93}">
      <dsp:nvSpPr>
        <dsp:cNvPr id="0" name=""/>
        <dsp:cNvSpPr/>
      </dsp:nvSpPr>
      <dsp:spPr>
        <a:xfrm rot="5400000">
          <a:off x="-193501" y="197274"/>
          <a:ext cx="1290013" cy="90300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455277"/>
        <a:ext cx="903009" cy="387004"/>
      </dsp:txXfrm>
    </dsp:sp>
    <dsp:sp modelId="{403ED6B5-9C25-40F3-B64D-AC73E780444A}">
      <dsp:nvSpPr>
        <dsp:cNvPr id="0" name=""/>
        <dsp:cNvSpPr/>
      </dsp:nvSpPr>
      <dsp:spPr>
        <a:xfrm rot="5400000">
          <a:off x="3386977" y="-2480195"/>
          <a:ext cx="838949" cy="5806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03009" y="44727"/>
        <a:ext cx="5765931" cy="757041"/>
      </dsp:txXfrm>
    </dsp:sp>
    <dsp:sp modelId="{42C403A3-3942-47C4-9E48-E385907317AC}">
      <dsp:nvSpPr>
        <dsp:cNvPr id="0" name=""/>
        <dsp:cNvSpPr/>
      </dsp:nvSpPr>
      <dsp:spPr>
        <a:xfrm rot="5400000">
          <a:off x="-193501" y="1372051"/>
          <a:ext cx="1290013" cy="903009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kern="1200" dirty="0"/>
        </a:p>
      </dsp:txBody>
      <dsp:txXfrm rot="-5400000">
        <a:off x="2" y="1630054"/>
        <a:ext cx="903009" cy="387004"/>
      </dsp:txXfrm>
    </dsp:sp>
    <dsp:sp modelId="{A2A67128-2DB3-4DBA-ACDC-5F0DEEB9AFA7}">
      <dsp:nvSpPr>
        <dsp:cNvPr id="0" name=""/>
        <dsp:cNvSpPr/>
      </dsp:nvSpPr>
      <dsp:spPr>
        <a:xfrm rot="5400000">
          <a:off x="3387197" y="-1305639"/>
          <a:ext cx="838508" cy="5806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endParaRPr lang="en-US" sz="2400" kern="1200" dirty="0"/>
        </a:p>
      </dsp:txBody>
      <dsp:txXfrm rot="-5400000">
        <a:off x="903009" y="1219482"/>
        <a:ext cx="5765952" cy="756642"/>
      </dsp:txXfrm>
    </dsp:sp>
    <dsp:sp modelId="{00138AB6-A685-4DA4-97B9-6A603C9B6E47}">
      <dsp:nvSpPr>
        <dsp:cNvPr id="0" name=""/>
        <dsp:cNvSpPr/>
      </dsp:nvSpPr>
      <dsp:spPr>
        <a:xfrm rot="5400000">
          <a:off x="-193501" y="2546828"/>
          <a:ext cx="1290013" cy="903009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3200" kern="1200" dirty="0"/>
        </a:p>
      </dsp:txBody>
      <dsp:txXfrm rot="-5400000">
        <a:off x="2" y="2804831"/>
        <a:ext cx="903009" cy="387004"/>
      </dsp:txXfrm>
    </dsp:sp>
    <dsp:sp modelId="{2622A95D-78FD-4B92-9390-89000E7CE662}">
      <dsp:nvSpPr>
        <dsp:cNvPr id="0" name=""/>
        <dsp:cNvSpPr/>
      </dsp:nvSpPr>
      <dsp:spPr>
        <a:xfrm rot="5400000">
          <a:off x="3387197" y="-130862"/>
          <a:ext cx="838508" cy="5806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CHIA NHÓM, PHÂN VAI</a:t>
          </a:r>
          <a:endParaRPr lang="en-US" sz="2400" kern="1200" dirty="0"/>
        </a:p>
      </dsp:txBody>
      <dsp:txXfrm rot="-5400000">
        <a:off x="903009" y="2394259"/>
        <a:ext cx="5765952" cy="756642"/>
      </dsp:txXfrm>
    </dsp:sp>
    <dsp:sp modelId="{08D3A736-0A98-4DC6-BFA4-11FB801CFA8C}">
      <dsp:nvSpPr>
        <dsp:cNvPr id="0" name=""/>
        <dsp:cNvSpPr/>
      </dsp:nvSpPr>
      <dsp:spPr>
        <a:xfrm rot="5400000">
          <a:off x="-193501" y="3721605"/>
          <a:ext cx="1290013" cy="903009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n-US" sz="3200" kern="1200" dirty="0"/>
        </a:p>
      </dsp:txBody>
      <dsp:txXfrm rot="-5400000">
        <a:off x="2" y="3979608"/>
        <a:ext cx="903009" cy="387004"/>
      </dsp:txXfrm>
    </dsp:sp>
    <dsp:sp modelId="{C11B35A6-9EB2-47AA-A30D-EA647CA4E5DF}">
      <dsp:nvSpPr>
        <dsp:cNvPr id="0" name=""/>
        <dsp:cNvSpPr/>
      </dsp:nvSpPr>
      <dsp:spPr>
        <a:xfrm rot="5400000">
          <a:off x="3387197" y="1043914"/>
          <a:ext cx="838508" cy="5806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endParaRPr lang="en-US" sz="2400" kern="1200" dirty="0"/>
        </a:p>
      </dsp:txBody>
      <dsp:txXfrm rot="-5400000">
        <a:off x="903009" y="3569036"/>
        <a:ext cx="5765952" cy="756642"/>
      </dsp:txXfrm>
    </dsp:sp>
    <dsp:sp modelId="{E64B36C9-D540-4A8F-BD04-C6261578B152}">
      <dsp:nvSpPr>
        <dsp:cNvPr id="0" name=""/>
        <dsp:cNvSpPr/>
      </dsp:nvSpPr>
      <dsp:spPr>
        <a:xfrm rot="5400000">
          <a:off x="-193501" y="4896382"/>
          <a:ext cx="1290013" cy="903009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5154385"/>
        <a:ext cx="903009" cy="387004"/>
      </dsp:txXfrm>
    </dsp:sp>
    <dsp:sp modelId="{77926D3D-11F1-4BA1-8144-EF031E190F02}">
      <dsp:nvSpPr>
        <dsp:cNvPr id="0" name=""/>
        <dsp:cNvSpPr/>
      </dsp:nvSpPr>
      <dsp:spPr>
        <a:xfrm rot="5400000">
          <a:off x="3387197" y="2218691"/>
          <a:ext cx="838508" cy="5806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en-US" sz="2400" kern="1200" dirty="0"/>
        </a:p>
      </dsp:txBody>
      <dsp:txXfrm rot="-5400000">
        <a:off x="903009" y="4743813"/>
        <a:ext cx="5765952" cy="756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720B7-B505-4D77-A3B5-5757EC38FD67}">
      <dsp:nvSpPr>
        <dsp:cNvPr id="0" name=""/>
        <dsp:cNvSpPr/>
      </dsp:nvSpPr>
      <dsp:spPr>
        <a:xfrm>
          <a:off x="3258353" y="2236038"/>
          <a:ext cx="2726030" cy="17177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CHUYÊN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GIA</a:t>
          </a:r>
          <a:endParaRPr lang="en-US" sz="3200" kern="1200" dirty="0"/>
        </a:p>
      </dsp:txBody>
      <dsp:txXfrm>
        <a:off x="3657571" y="2487600"/>
        <a:ext cx="1927594" cy="1214649"/>
      </dsp:txXfrm>
    </dsp:sp>
    <dsp:sp modelId="{89E73AD6-A7A5-4D8A-9F15-B8BDA4E65F9C}">
      <dsp:nvSpPr>
        <dsp:cNvPr id="0" name=""/>
        <dsp:cNvSpPr/>
      </dsp:nvSpPr>
      <dsp:spPr>
        <a:xfrm rot="16150762">
          <a:off x="4443380" y="1664028"/>
          <a:ext cx="322909" cy="553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4492510" y="1823093"/>
        <a:ext cx="226036" cy="331899"/>
      </dsp:txXfrm>
    </dsp:sp>
    <dsp:sp modelId="{2801FAAD-6363-442C-A05C-155F16992731}">
      <dsp:nvSpPr>
        <dsp:cNvPr id="0" name=""/>
        <dsp:cNvSpPr/>
      </dsp:nvSpPr>
      <dsp:spPr>
        <a:xfrm>
          <a:off x="3775211" y="0"/>
          <a:ext cx="1626956" cy="16269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chất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đạm</a:t>
          </a:r>
          <a:endParaRPr lang="en-US" sz="3600" kern="1200" dirty="0"/>
        </a:p>
      </dsp:txBody>
      <dsp:txXfrm>
        <a:off x="4013473" y="238262"/>
        <a:ext cx="1150432" cy="1150432"/>
      </dsp:txXfrm>
    </dsp:sp>
    <dsp:sp modelId="{D69B8CB3-EAEC-4382-B5C2-B083EECE9DCB}">
      <dsp:nvSpPr>
        <dsp:cNvPr id="0" name=""/>
        <dsp:cNvSpPr/>
      </dsp:nvSpPr>
      <dsp:spPr>
        <a:xfrm rot="21331431">
          <a:off x="6076374" y="2694720"/>
          <a:ext cx="248330" cy="553165"/>
        </a:xfrm>
        <a:prstGeom prst="rightArrow">
          <a:avLst>
            <a:gd name="adj1" fmla="val 60000"/>
            <a:gd name="adj2" fmla="val 50000"/>
          </a:avLst>
        </a:prstGeom>
        <a:solidFill>
          <a:srgbClr val="FF99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076488" y="2808260"/>
        <a:ext cx="173831" cy="331899"/>
      </dsp:txXfrm>
    </dsp:sp>
    <dsp:sp modelId="{302D1AE0-3327-4959-B4C8-7EBE389C9B6A}">
      <dsp:nvSpPr>
        <dsp:cNvPr id="0" name=""/>
        <dsp:cNvSpPr/>
      </dsp:nvSpPr>
      <dsp:spPr>
        <a:xfrm>
          <a:off x="6438624" y="2075505"/>
          <a:ext cx="1626956" cy="1626956"/>
        </a:xfrm>
        <a:prstGeom prst="ellipse">
          <a:avLst/>
        </a:prstGeom>
        <a:solidFill>
          <a:srgbClr val="FF99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chất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bột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đường</a:t>
          </a:r>
          <a:endParaRPr lang="en-US" sz="2800" kern="1200" dirty="0"/>
        </a:p>
      </dsp:txBody>
      <dsp:txXfrm>
        <a:off x="6676886" y="2313767"/>
        <a:ext cx="1150432" cy="1150432"/>
      </dsp:txXfrm>
    </dsp:sp>
    <dsp:sp modelId="{6BA7D4B0-2D6D-4106-BA9B-15E007141E6C}">
      <dsp:nvSpPr>
        <dsp:cNvPr id="0" name=""/>
        <dsp:cNvSpPr/>
      </dsp:nvSpPr>
      <dsp:spPr>
        <a:xfrm rot="5300952">
          <a:off x="4493037" y="3972724"/>
          <a:ext cx="323201" cy="553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540120" y="4034897"/>
        <a:ext cx="226241" cy="331899"/>
      </dsp:txXfrm>
    </dsp:sp>
    <dsp:sp modelId="{93E2122D-A824-4002-9BA6-81EC0585BA9A}">
      <dsp:nvSpPr>
        <dsp:cNvPr id="0" name=""/>
        <dsp:cNvSpPr/>
      </dsp:nvSpPr>
      <dsp:spPr>
        <a:xfrm>
          <a:off x="3873642" y="4562893"/>
          <a:ext cx="1626956" cy="16269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chất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khoáng</a:t>
          </a:r>
          <a:r>
            <a:rPr lang="en-US" sz="2400" kern="1200" dirty="0" smtClean="0"/>
            <a:t>, vitamin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chất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xơ</a:t>
          </a:r>
          <a:endParaRPr lang="en-US" sz="2400" kern="1200" dirty="0"/>
        </a:p>
      </dsp:txBody>
      <dsp:txXfrm>
        <a:off x="4111904" y="4801155"/>
        <a:ext cx="1150432" cy="1150432"/>
      </dsp:txXfrm>
    </dsp:sp>
    <dsp:sp modelId="{81736D06-E362-4FDA-964E-E6400B13B788}">
      <dsp:nvSpPr>
        <dsp:cNvPr id="0" name=""/>
        <dsp:cNvSpPr/>
      </dsp:nvSpPr>
      <dsp:spPr>
        <a:xfrm rot="10949337">
          <a:off x="2755751" y="2745021"/>
          <a:ext cx="357673" cy="5531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863002" y="2857984"/>
        <a:ext cx="250371" cy="331899"/>
      </dsp:txXfrm>
    </dsp:sp>
    <dsp:sp modelId="{B579E77D-6E59-49BF-A5A4-AA75F063F315}">
      <dsp:nvSpPr>
        <dsp:cNvPr id="0" name=""/>
        <dsp:cNvSpPr/>
      </dsp:nvSpPr>
      <dsp:spPr>
        <a:xfrm>
          <a:off x="961176" y="2157706"/>
          <a:ext cx="1626956" cy="1626956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chất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béo</a:t>
          </a:r>
          <a:endParaRPr lang="en-US" sz="3600" kern="1200" dirty="0"/>
        </a:p>
      </dsp:txBody>
      <dsp:txXfrm>
        <a:off x="1199438" y="2395968"/>
        <a:ext cx="1150432" cy="11504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33491-B983-4AE4-A46A-6FC498CC65AE}">
      <dsp:nvSpPr>
        <dsp:cNvPr id="0" name=""/>
        <dsp:cNvSpPr/>
      </dsp:nvSpPr>
      <dsp:spPr>
        <a:xfrm rot="5400000">
          <a:off x="644499" y="1583167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A436D3-F331-4F53-81D7-BD03127B996C}">
      <dsp:nvSpPr>
        <dsp:cNvPr id="0" name=""/>
        <dsp:cNvSpPr/>
      </dsp:nvSpPr>
      <dsp:spPr>
        <a:xfrm>
          <a:off x="273538" y="31045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  <a:endParaRPr lang="en-US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93" y="111600"/>
        <a:ext cx="2195960" cy="1488762"/>
      </dsp:txXfrm>
    </dsp:sp>
    <dsp:sp modelId="{24E65BB8-61BE-4BE2-93A4-CCBF5C895F33}">
      <dsp:nvSpPr>
        <dsp:cNvPr id="0" name=""/>
        <dsp:cNvSpPr/>
      </dsp:nvSpPr>
      <dsp:spPr>
        <a:xfrm>
          <a:off x="2632769" y="136885"/>
          <a:ext cx="492976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2769" y="136885"/>
        <a:ext cx="4929768" cy="1333500"/>
      </dsp:txXfrm>
    </dsp:sp>
    <dsp:sp modelId="{7E5098F3-1768-44D0-8588-50B8E44B8CFB}">
      <dsp:nvSpPr>
        <dsp:cNvPr id="0" name=""/>
        <dsp:cNvSpPr/>
      </dsp:nvSpPr>
      <dsp:spPr>
        <a:xfrm rot="5400000">
          <a:off x="2662076" y="3436519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E9984C8-76A1-462B-8689-5B4EC1E3F95C}">
      <dsp:nvSpPr>
        <dsp:cNvPr id="0" name=""/>
        <dsp:cNvSpPr/>
      </dsp:nvSpPr>
      <dsp:spPr>
        <a:xfrm>
          <a:off x="2291211" y="1884397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1766" y="1964952"/>
        <a:ext cx="2195960" cy="1488762"/>
      </dsp:txXfrm>
    </dsp:sp>
    <dsp:sp modelId="{AA6844A9-5778-49C5-9D36-7546C8EB7DC9}">
      <dsp:nvSpPr>
        <dsp:cNvPr id="0" name=""/>
        <dsp:cNvSpPr/>
      </dsp:nvSpPr>
      <dsp:spPr>
        <a:xfrm>
          <a:off x="4661960" y="2041750"/>
          <a:ext cx="5370277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1960" y="2041750"/>
        <a:ext cx="5370277" cy="1333500"/>
      </dsp:txXfrm>
    </dsp:sp>
    <dsp:sp modelId="{1204BA62-D13F-4F7C-8F83-487FF669B653}">
      <dsp:nvSpPr>
        <dsp:cNvPr id="0" name=""/>
        <dsp:cNvSpPr/>
      </dsp:nvSpPr>
      <dsp:spPr>
        <a:xfrm>
          <a:off x="4308836" y="3750634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QUÁT</a:t>
          </a:r>
          <a:endParaRPr lang="en-US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9391" y="3831189"/>
        <a:ext cx="2195960" cy="1488762"/>
      </dsp:txXfrm>
    </dsp:sp>
    <dsp:sp modelId="{F60D4485-AFA5-483E-9DCF-13443EF2207E}">
      <dsp:nvSpPr>
        <dsp:cNvPr id="0" name=""/>
        <dsp:cNvSpPr/>
      </dsp:nvSpPr>
      <dsp:spPr>
        <a:xfrm>
          <a:off x="6655203" y="3946614"/>
          <a:ext cx="259182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5203" y="3946614"/>
        <a:ext cx="2591828" cy="1333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8B8CD-2435-4B53-802E-844F8BF39568}">
      <dsp:nvSpPr>
        <dsp:cNvPr id="0" name=""/>
        <dsp:cNvSpPr/>
      </dsp:nvSpPr>
      <dsp:spPr>
        <a:xfrm>
          <a:off x="0" y="286556"/>
          <a:ext cx="8128000" cy="950400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ym typeface="Wingdings" panose="05000000000000000000" pitchFamily="2" charset="2"/>
            </a:rPr>
            <a:t>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Chuyên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gia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dinh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dưỡng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về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chất</a:t>
          </a:r>
          <a:r>
            <a:rPr lang="en-US" sz="3300" b="1" kern="1200" dirty="0" smtClean="0"/>
            <a:t> </a:t>
          </a:r>
          <a:r>
            <a:rPr lang="en-US" sz="3300" b="1" kern="1200" dirty="0" err="1" smtClean="0"/>
            <a:t>đạm</a:t>
          </a:r>
          <a:r>
            <a:rPr lang="en-US" sz="3300" b="1" kern="1200" dirty="0" smtClean="0"/>
            <a:t> :</a:t>
          </a:r>
          <a:endParaRPr lang="en-US" sz="3300" kern="1200" dirty="0"/>
        </a:p>
      </dsp:txBody>
      <dsp:txXfrm>
        <a:off x="0" y="286556"/>
        <a:ext cx="8128000" cy="950400"/>
      </dsp:txXfrm>
    </dsp:sp>
    <dsp:sp modelId="{DF7C085C-EC83-46EA-8E0F-72347F6B6E50}">
      <dsp:nvSpPr>
        <dsp:cNvPr id="0" name=""/>
        <dsp:cNvSpPr/>
      </dsp:nvSpPr>
      <dsp:spPr>
        <a:xfrm>
          <a:off x="0" y="1236956"/>
          <a:ext cx="8128000" cy="389515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err="1" smtClean="0"/>
            <a:t>Chất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đạm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được</a:t>
          </a:r>
          <a:r>
            <a:rPr lang="en-US" sz="3300" kern="1200" dirty="0" smtClean="0"/>
            <a:t> chia </a:t>
          </a:r>
          <a:r>
            <a:rPr lang="en-US" sz="3300" kern="1200" dirty="0" err="1" smtClean="0"/>
            <a:t>thành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mấy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loại</a:t>
          </a:r>
          <a:r>
            <a:rPr lang="en-US" sz="3300" kern="1200" dirty="0" smtClean="0"/>
            <a:t>? 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err="1" smtClean="0"/>
            <a:t>Chúng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có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vai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trò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gì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đối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với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cơ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thể</a:t>
          </a:r>
          <a:r>
            <a:rPr lang="en-US" sz="3300" kern="1200" dirty="0" smtClean="0"/>
            <a:t> con </a:t>
          </a:r>
          <a:r>
            <a:rPr lang="en-US" sz="3300" kern="1200" dirty="0" err="1" smtClean="0"/>
            <a:t>người</a:t>
          </a:r>
          <a:r>
            <a:rPr lang="en-US" sz="3300" kern="1200" dirty="0" smtClean="0"/>
            <a:t>?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err="1" smtClean="0"/>
            <a:t>Kể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tên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các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loại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thực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phẩm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có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chứa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nhiều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chất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đạm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300" kern="1200" dirty="0" err="1" smtClean="0"/>
            <a:t>Dựa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vào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tháp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dinh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dưỡng</a:t>
          </a:r>
          <a:r>
            <a:rPr lang="en-US" sz="3300" kern="1200" dirty="0" smtClean="0"/>
            <a:t>, ta </a:t>
          </a:r>
          <a:r>
            <a:rPr lang="en-US" sz="3300" kern="1200" dirty="0" err="1" smtClean="0"/>
            <a:t>cần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bổ</a:t>
          </a:r>
          <a:r>
            <a:rPr lang="en-US" sz="3300" kern="1200" dirty="0" smtClean="0"/>
            <a:t> sung </a:t>
          </a:r>
          <a:r>
            <a:rPr lang="en-US" sz="3300" kern="1200" dirty="0" err="1" smtClean="0"/>
            <a:t>chất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đạm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cho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cơ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thể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như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thế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nào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là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hợp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lý</a:t>
          </a:r>
          <a:r>
            <a:rPr lang="en-US" sz="3300" kern="1200" dirty="0" smtClean="0"/>
            <a:t>?</a:t>
          </a:r>
          <a:endParaRPr lang="en-US" sz="3300" kern="1200" dirty="0"/>
        </a:p>
      </dsp:txBody>
      <dsp:txXfrm>
        <a:off x="0" y="1236956"/>
        <a:ext cx="8128000" cy="38951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8B8CD-2435-4B53-802E-844F8BF39568}">
      <dsp:nvSpPr>
        <dsp:cNvPr id="0" name=""/>
        <dsp:cNvSpPr/>
      </dsp:nvSpPr>
      <dsp:spPr>
        <a:xfrm>
          <a:off x="0" y="53411"/>
          <a:ext cx="8128000" cy="1411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199136" rIns="348488" bIns="199136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</a:t>
          </a:r>
          <a:r>
            <a:rPr lang="en-US" sz="49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9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49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9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3411"/>
        <a:ext cx="8128000" cy="1411200"/>
      </dsp:txXfrm>
    </dsp:sp>
    <dsp:sp modelId="{DF7C085C-EC83-46EA-8E0F-72347F6B6E50}">
      <dsp:nvSpPr>
        <dsp:cNvPr id="0" name=""/>
        <dsp:cNvSpPr/>
      </dsp:nvSpPr>
      <dsp:spPr>
        <a:xfrm>
          <a:off x="0" y="1464611"/>
          <a:ext cx="8128000" cy="39006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366" tIns="261366" rIns="348488" bIns="392049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quanh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ta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uống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9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4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64611"/>
        <a:ext cx="8128000" cy="39006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8B8CD-2435-4B53-802E-844F8BF39568}">
      <dsp:nvSpPr>
        <dsp:cNvPr id="0" name=""/>
        <dsp:cNvSpPr/>
      </dsp:nvSpPr>
      <dsp:spPr>
        <a:xfrm>
          <a:off x="0" y="8793"/>
          <a:ext cx="8128000" cy="1382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</a:t>
          </a:r>
          <a:r>
            <a:rPr lang="en-US" sz="4800" b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8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48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48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8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quát</a:t>
          </a:r>
          <a:r>
            <a:rPr lang="en-US" sz="4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793"/>
        <a:ext cx="8128000" cy="1382400"/>
      </dsp:txXfrm>
    </dsp:sp>
    <dsp:sp modelId="{DF7C085C-EC83-46EA-8E0F-72347F6B6E50}">
      <dsp:nvSpPr>
        <dsp:cNvPr id="0" name=""/>
        <dsp:cNvSpPr/>
      </dsp:nvSpPr>
      <dsp:spPr>
        <a:xfrm>
          <a:off x="0" y="1391193"/>
          <a:ext cx="8128000" cy="401868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341376" bIns="384048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b="1" kern="1200" dirty="0" err="1" smtClean="0"/>
            <a:t>Chúng</a:t>
          </a:r>
          <a:r>
            <a:rPr lang="en-US" sz="4800" b="1" kern="1200" dirty="0" smtClean="0"/>
            <a:t> ta </a:t>
          </a:r>
          <a:r>
            <a:rPr lang="en-US" sz="4800" b="1" kern="1200" dirty="0" err="1" smtClean="0"/>
            <a:t>cần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lựa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chọn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thực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phẩm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và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ăn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uống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như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thế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nào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để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có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sức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khỏe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tốt</a:t>
          </a:r>
          <a:r>
            <a:rPr lang="en-US" sz="4800" b="1" kern="1200" dirty="0" smtClean="0"/>
            <a:t>? </a:t>
          </a:r>
          <a:r>
            <a:rPr lang="en-US" sz="4800" b="1" kern="1200" dirty="0" err="1" smtClean="0"/>
            <a:t>Xây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dựng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một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thực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đơn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lành</a:t>
          </a:r>
          <a:r>
            <a:rPr lang="en-US" sz="4800" b="1" kern="1200" dirty="0" smtClean="0"/>
            <a:t> </a:t>
          </a:r>
          <a:r>
            <a:rPr lang="en-US" sz="4800" b="1" kern="1200" dirty="0" err="1" smtClean="0"/>
            <a:t>mạnh</a:t>
          </a:r>
          <a:r>
            <a:rPr lang="en-US" sz="4800" b="1" kern="1200" dirty="0" smtClean="0"/>
            <a:t>.</a:t>
          </a:r>
          <a:endParaRPr lang="en-US" sz="4800" kern="1200" dirty="0"/>
        </a:p>
      </dsp:txBody>
      <dsp:txXfrm>
        <a:off x="0" y="1391193"/>
        <a:ext cx="8128000" cy="4018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35758-658F-481D-8FAB-823E2638BA9A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302E-D5E5-4B93-8E8D-9552E4D33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3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969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8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316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18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539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722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6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6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398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9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3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7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793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081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47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28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41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31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067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20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85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51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258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583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37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0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76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72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3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1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89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4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83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64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8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0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1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34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92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34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30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48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51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20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3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52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4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8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08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33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07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61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78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4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46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19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28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0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911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10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2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4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10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11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14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93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4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08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7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6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0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36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154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4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987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85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7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59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732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1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6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1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42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92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510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87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321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03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40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06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064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90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95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91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583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63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838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09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120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897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3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79B87-C805-47D8-A819-EA4BB08AF9E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2AB91-2928-4C92-8D69-5F4D3661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2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457200"/>
              <a:t>4/12/2020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1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6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1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8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9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99" y="0"/>
            <a:ext cx="12181501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23" y="764704"/>
            <a:ext cx="121650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3CD5-4FD4-4DAC-89AB-67CF355849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165D-DAF5-49F6-87AF-ED75291D23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5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FF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diagramLayout" Target="../diagrams/layout4.xml"/><Relationship Id="rId7" Type="http://schemas.openxmlformats.org/officeDocument/2006/relationships/slide" Target="slide11.xml"/><Relationship Id="rId12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slide" Target="slide18.xml"/><Relationship Id="rId5" Type="http://schemas.openxmlformats.org/officeDocument/2006/relationships/diagramColors" Target="../diagrams/colors4.xml"/><Relationship Id="rId10" Type="http://schemas.openxmlformats.org/officeDocument/2006/relationships/slide" Target="slide14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10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png"/><Relationship Id="rId12" Type="http://schemas.openxmlformats.org/officeDocument/2006/relationships/slide" Target="slide10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6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slide" Target="slide14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slide" Target="slide14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slide" Target="slide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052" name="Picture 2" descr="http://khohinhnen.com/wp-content/uploads/2014/12/hinh-nen-powerpoint-thien-nhien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422400" y="228601"/>
            <a:ext cx="955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vi-VN" sz="2400" b="1" dirty="0"/>
              <a:t>ỦY BAN NHÂN DÂN </a:t>
            </a:r>
            <a:r>
              <a:rPr lang="en-US" altLang="vi-VN" sz="2400" b="1" dirty="0" smtClean="0"/>
              <a:t>QUẬN</a:t>
            </a:r>
            <a:r>
              <a:rPr lang="en-US" altLang="vi-VN" sz="2400" b="1" dirty="0"/>
              <a:t> </a:t>
            </a:r>
            <a:r>
              <a:rPr lang="en-US" altLang="vi-VN" sz="2400" b="1" dirty="0" smtClean="0"/>
              <a:t>6</a:t>
            </a:r>
            <a:endParaRPr lang="en-US" altLang="vi-VN" sz="2400" b="1" dirty="0"/>
          </a:p>
          <a:p>
            <a:pPr algn="ctr"/>
            <a:r>
              <a:rPr lang="en-US" altLang="vi-VN" sz="2400" b="1" dirty="0"/>
              <a:t>TRƯỜNG TIỂU HỌC </a:t>
            </a:r>
            <a:r>
              <a:rPr lang="en-US" altLang="vi-VN" sz="2400" b="1" smtClean="0"/>
              <a:t>NGUYỄN </a:t>
            </a:r>
            <a:r>
              <a:rPr lang="en-US" altLang="vi-VN" sz="2400" b="1" smtClean="0"/>
              <a:t>THIỆN THUẬT</a:t>
            </a:r>
            <a:endParaRPr lang="en-US" altLang="vi-VN" sz="2400" b="1" dirty="0"/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711200" y="1524000"/>
            <a:ext cx="10871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vi-VN" sz="4800" b="1" dirty="0" err="1">
                <a:solidFill>
                  <a:srgbClr val="C00000"/>
                </a:solidFill>
              </a:rPr>
              <a:t>CHUYÊN</a:t>
            </a:r>
            <a:r>
              <a:rPr lang="en-US" altLang="vi-VN" sz="4800" b="1" dirty="0">
                <a:solidFill>
                  <a:srgbClr val="C00000"/>
                </a:solidFill>
              </a:rPr>
              <a:t> </a:t>
            </a:r>
            <a:r>
              <a:rPr lang="en-US" altLang="vi-VN" sz="4800" b="1" dirty="0" err="1">
                <a:solidFill>
                  <a:srgbClr val="C00000"/>
                </a:solidFill>
              </a:rPr>
              <a:t>ĐÊ</a:t>
            </a:r>
            <a:r>
              <a:rPr lang="en-US" altLang="vi-VN" sz="4800" b="1" dirty="0">
                <a:solidFill>
                  <a:srgbClr val="C00000"/>
                </a:solidFill>
              </a:rPr>
              <a:t>̀</a:t>
            </a:r>
          </a:p>
          <a:p>
            <a:pPr algn="ctr"/>
            <a:r>
              <a:rPr lang="en-US" altLang="vi-VN" sz="4400" b="1" dirty="0" err="1" smtClean="0">
                <a:solidFill>
                  <a:srgbClr val="3333FF"/>
                </a:solidFill>
              </a:rPr>
              <a:t>DẠY</a:t>
            </a:r>
            <a:r>
              <a:rPr lang="en-US" altLang="vi-VN" sz="4400" b="1" dirty="0" smtClean="0">
                <a:solidFill>
                  <a:srgbClr val="3333FF"/>
                </a:solidFill>
              </a:rPr>
              <a:t> </a:t>
            </a:r>
            <a:r>
              <a:rPr lang="en-US" altLang="vi-VN" sz="4400" b="1" dirty="0" err="1" smtClean="0">
                <a:solidFill>
                  <a:srgbClr val="3333FF"/>
                </a:solidFill>
              </a:rPr>
              <a:t>HỌC</a:t>
            </a:r>
            <a:r>
              <a:rPr lang="en-US" altLang="vi-VN" sz="4400" b="1" dirty="0">
                <a:solidFill>
                  <a:srgbClr val="3333FF"/>
                </a:solidFill>
              </a:rPr>
              <a:t> </a:t>
            </a:r>
            <a:r>
              <a:rPr lang="en-US" altLang="vi-VN" sz="4400" b="1" dirty="0" smtClean="0">
                <a:solidFill>
                  <a:srgbClr val="3333FF"/>
                </a:solidFill>
              </a:rPr>
              <a:t>THEO </a:t>
            </a:r>
            <a:r>
              <a:rPr lang="en-US" altLang="vi-VN" sz="4400" b="1" dirty="0" err="1" smtClean="0">
                <a:solidFill>
                  <a:srgbClr val="3333FF"/>
                </a:solidFill>
              </a:rPr>
              <a:t>DỰ</a:t>
            </a:r>
            <a:r>
              <a:rPr lang="en-US" altLang="vi-VN" sz="4400" b="1" dirty="0" smtClean="0">
                <a:solidFill>
                  <a:srgbClr val="3333FF"/>
                </a:solidFill>
              </a:rPr>
              <a:t> </a:t>
            </a:r>
            <a:r>
              <a:rPr lang="en-US" altLang="vi-VN" sz="4400" b="1" dirty="0" err="1" smtClean="0">
                <a:solidFill>
                  <a:srgbClr val="3333FF"/>
                </a:solidFill>
              </a:rPr>
              <a:t>ÁN</a:t>
            </a:r>
            <a:endParaRPr lang="en-US" altLang="vi-VN" sz="4400" b="1" dirty="0" smtClean="0">
              <a:solidFill>
                <a:srgbClr val="3333FF"/>
              </a:solidFill>
            </a:endParaRPr>
          </a:p>
          <a:p>
            <a:pPr algn="ctr"/>
            <a:endParaRPr lang="en-US" altLang="vi-VN" sz="4400" b="1" dirty="0">
              <a:solidFill>
                <a:srgbClr val="002060"/>
              </a:solidFill>
            </a:endParaRPr>
          </a:p>
          <a:p>
            <a:pPr algn="ctr"/>
            <a:r>
              <a:rPr lang="en-US" altLang="vi-VN" sz="3200" b="1" i="1" dirty="0" err="1"/>
              <a:t>NĂM</a:t>
            </a:r>
            <a:r>
              <a:rPr lang="en-US" altLang="vi-VN" sz="3200" b="1" i="1" dirty="0"/>
              <a:t> </a:t>
            </a:r>
            <a:r>
              <a:rPr lang="en-US" altLang="vi-VN" sz="3200" b="1" i="1" err="1"/>
              <a:t>HỌC</a:t>
            </a:r>
            <a:r>
              <a:rPr lang="en-US" altLang="vi-VN" sz="3200" b="1" i="1"/>
              <a:t> </a:t>
            </a:r>
            <a:r>
              <a:rPr lang="en-US" altLang="vi-VN" sz="3200" b="1" i="1" smtClean="0"/>
              <a:t>2019-2020</a:t>
            </a:r>
            <a:endParaRPr lang="en-US" altLang="vi-VN" sz="3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893733" y="5562601"/>
            <a:ext cx="6096000" cy="519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vi-VN" sz="2800" b="1" dirty="0" err="1"/>
              <a:t>Ngày</a:t>
            </a:r>
            <a:r>
              <a:rPr lang="en-US" altLang="vi-VN" sz="2800" b="1" dirty="0"/>
              <a:t> </a:t>
            </a:r>
            <a:r>
              <a:rPr lang="en-US" altLang="vi-VN" sz="2800" b="1" dirty="0" smtClean="0"/>
              <a:t>12 </a:t>
            </a:r>
            <a:r>
              <a:rPr lang="en-US" altLang="vi-VN" sz="2800" b="1" dirty="0" err="1"/>
              <a:t>tháng</a:t>
            </a:r>
            <a:r>
              <a:rPr lang="en-US" altLang="vi-VN" sz="2800" b="1" dirty="0"/>
              <a:t> </a:t>
            </a:r>
            <a:r>
              <a:rPr lang="en-US" altLang="vi-VN" sz="2800" b="1" dirty="0" smtClean="0"/>
              <a:t>8 </a:t>
            </a:r>
            <a:r>
              <a:rPr lang="en-US" altLang="vi-VN" sz="2800" b="1" dirty="0" err="1"/>
              <a:t>năm</a:t>
            </a:r>
            <a:r>
              <a:rPr lang="en-US" altLang="vi-VN" sz="2800" b="1" dirty="0"/>
              <a:t> </a:t>
            </a:r>
            <a:r>
              <a:rPr lang="en-US" altLang="vi-VN" sz="2800" b="1" dirty="0" smtClean="0"/>
              <a:t>2019</a:t>
            </a:r>
            <a:r>
              <a:rPr lang="en-US" altLang="vi-VN" sz="2800" b="1" dirty="0" smtClean="0">
                <a:solidFill>
                  <a:srgbClr val="215968"/>
                </a:solidFill>
              </a:rPr>
              <a:t> </a:t>
            </a:r>
            <a:endParaRPr lang="en-US" altLang="vi-VN" sz="2800" b="1" dirty="0">
              <a:solidFill>
                <a:srgbClr val="21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66840655"/>
              </p:ext>
            </p:extLst>
          </p:nvPr>
        </p:nvGraphicFramePr>
        <p:xfrm>
          <a:off x="3979576" y="154548"/>
          <a:ext cx="6709895" cy="5996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908405" y="444326"/>
            <a:ext cx="489397" cy="33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10908411" y="1622739"/>
            <a:ext cx="489397" cy="33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10908405" y="2730321"/>
            <a:ext cx="489397" cy="33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>
            <a:hlinkClick r:id="rId10" action="ppaction://hlinksldjump"/>
          </p:cNvPr>
          <p:cNvSpPr/>
          <p:nvPr/>
        </p:nvSpPr>
        <p:spPr>
          <a:xfrm>
            <a:off x="10908407" y="3837904"/>
            <a:ext cx="489397" cy="33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>
            <a:hlinkClick r:id="rId11" action="ppaction://hlinksldjump"/>
          </p:cNvPr>
          <p:cNvSpPr/>
          <p:nvPr/>
        </p:nvSpPr>
        <p:spPr>
          <a:xfrm>
            <a:off x="10908406" y="5164424"/>
            <a:ext cx="489397" cy="33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204" y="728044"/>
            <a:ext cx="3755995" cy="2800767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CÁC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BƯỚC</a:t>
            </a:r>
            <a:endParaRPr lang="en-US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XÂY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DỰNG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MỘT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KẾ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HOẠCH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DỰ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ÁN</a:t>
            </a:r>
            <a:endParaRPr lang="en-US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8" name="Picture 4" descr="Kết quả hình ảnh cho PRESENT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6" y="3799266"/>
            <a:ext cx="3449493" cy="19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5372"/>
              </p:ext>
            </p:extLst>
          </p:nvPr>
        </p:nvGraphicFramePr>
        <p:xfrm>
          <a:off x="656820" y="2239374"/>
          <a:ext cx="10985681" cy="40843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8937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Tên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bài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Tuần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Trang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0000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0000FF"/>
                          </a:solidFill>
                        </a:rPr>
                        <a:t> 4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: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Các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dinh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dưỡng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có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trong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thức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ăn</a:t>
                      </a:r>
                      <a:r>
                        <a:rPr lang="en-US" sz="2400" dirty="0" smtClean="0"/>
                        <a:t>. </a:t>
                      </a:r>
                      <a:r>
                        <a:rPr lang="en-US" sz="2400" dirty="0" err="1" smtClean="0"/>
                        <a:t>Vai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trò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của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đường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bột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5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Vai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trò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của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đạm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và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béo</a:t>
                      </a:r>
                      <a:r>
                        <a:rPr lang="en-US" sz="2400" dirty="0" smtClean="0"/>
                        <a:t>. 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6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Vai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trò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của</a:t>
                      </a:r>
                      <a:r>
                        <a:rPr lang="en-US" sz="2400" dirty="0" smtClean="0"/>
                        <a:t> vitamin,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khoáng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và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xơ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7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Tại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sao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phối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hợp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nhiều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loại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thức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ăn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8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Tại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sao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ăn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phối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hợp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đạm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động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vật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và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đạm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thực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vật</a:t>
                      </a:r>
                      <a:r>
                        <a:rPr lang="en-US" sz="2400" dirty="0" smtClean="0"/>
                        <a:t>. 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9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Sử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dụng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hợp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lí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các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chất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béo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và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muối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ăn</a:t>
                      </a:r>
                      <a:r>
                        <a:rPr lang="en-US" sz="2400" dirty="0" smtClean="0"/>
                        <a:t>. 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sng" dirty="0" err="1" smtClean="0">
                          <a:solidFill>
                            <a:srgbClr val="3333FF"/>
                          </a:solidFill>
                        </a:rPr>
                        <a:t>Bài</a:t>
                      </a:r>
                      <a:r>
                        <a:rPr lang="en-US" sz="2400" u="sng" dirty="0" smtClean="0">
                          <a:solidFill>
                            <a:srgbClr val="3333FF"/>
                          </a:solidFill>
                        </a:rPr>
                        <a:t> 10</a:t>
                      </a:r>
                      <a:r>
                        <a:rPr lang="en-US" sz="2400" dirty="0" smtClean="0"/>
                        <a:t>: </a:t>
                      </a:r>
                      <a:r>
                        <a:rPr lang="en-US" sz="2400" dirty="0" err="1" smtClean="0"/>
                        <a:t>Ăn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nhiều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rau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quả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chín</a:t>
                      </a:r>
                      <a:r>
                        <a:rPr lang="en-US" sz="2400" dirty="0" smtClean="0"/>
                        <a:t>. </a:t>
                      </a:r>
                      <a:r>
                        <a:rPr lang="en-US" sz="2400" dirty="0" err="1" smtClean="0"/>
                        <a:t>Sử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dụng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thực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phẩm</a:t>
                      </a:r>
                      <a:r>
                        <a:rPr lang="en-US" sz="2400" dirty="0" smtClean="0"/>
                        <a:t> an </a:t>
                      </a:r>
                      <a:r>
                        <a:rPr lang="en-US" sz="2400" dirty="0" err="1" smtClean="0"/>
                        <a:t>toàn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37014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/>
              </a:rPr>
              <a:t>Môn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/>
              </a:rPr>
              <a:t>Khoa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/>
              </a:rPr>
              <a:t>học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333FF"/>
              </a:solidFill>
            </a:endParaRP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Chương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“Con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người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sức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khỏe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”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460573" y="6274874"/>
            <a:ext cx="605307" cy="231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94704" y="1094703"/>
            <a:ext cx="10315978" cy="5138671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1374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Mục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tiêu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của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dự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792050" y="6117465"/>
            <a:ext cx="605307" cy="231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36575417"/>
              </p:ext>
            </p:extLst>
          </p:nvPr>
        </p:nvGraphicFramePr>
        <p:xfrm>
          <a:off x="3580327" y="193184"/>
          <a:ext cx="9242738" cy="618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384392"/>
            <a:ext cx="4134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vai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695459" y="5911404"/>
            <a:ext cx="605307" cy="231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1432391"/>
              </p:ext>
            </p:extLst>
          </p:nvPr>
        </p:nvGraphicFramePr>
        <p:xfrm>
          <a:off x="476520" y="1196184"/>
          <a:ext cx="1050916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Kết quả hình ảnh cho smart ki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508" y1="16846" x2="93396" y2="20385"/>
                        <a14:foregroundMark x1="23070" y1="91385" x2="26758" y2="93462"/>
                        <a14:foregroundMark x1="57633" y1="91615" x2="53688" y2="92769"/>
                        <a14:foregroundMark x1="52144" y1="5231" x2="71355" y2="7077"/>
                        <a14:foregroundMark x1="54460" y1="13615" x2="62264" y2="22000"/>
                        <a14:foregroundMark x1="52916" y1="15462" x2="50343" y2="22692"/>
                        <a14:foregroundMark x1="27530" y1="94385" x2="47770" y2="9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34" y="2723502"/>
            <a:ext cx="1686838" cy="18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teach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600" y1="6327" x2="33400" y2="46122"/>
                        <a14:foregroundMark x1="31800" y1="2041" x2="33400" y2="13673"/>
                        <a14:foregroundMark x1="33400" y1="13673" x2="33400" y2="13673"/>
                        <a14:foregroundMark x1="30400" y1="45714" x2="46800" y2="43673"/>
                        <a14:foregroundMark x1="39000" y1="5714" x2="48800" y2="38367"/>
                        <a14:foregroundMark x1="50400" y1="7959" x2="53000" y2="21020"/>
                        <a14:foregroundMark x1="9800" y1="50408" x2="6600" y2="68163"/>
                        <a14:foregroundMark x1="13400" y1="51429" x2="8800" y2="58367"/>
                        <a14:foregroundMark x1="28200" y1="66122" x2="24600" y2="69388"/>
                        <a14:foregroundMark x1="20000" y1="53469" x2="10200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90" y="1129715"/>
            <a:ext cx="1626313" cy="15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winn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57" y="4630608"/>
            <a:ext cx="2229455" cy="19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648" y="206385"/>
            <a:ext cx="5994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BỘ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KHUNG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HỎI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Left Arrow 6">
            <a:hlinkClick r:id="rId12" action="ppaction://hlinksldjump"/>
          </p:cNvPr>
          <p:cNvSpPr/>
          <p:nvPr/>
        </p:nvSpPr>
        <p:spPr>
          <a:xfrm>
            <a:off x="839166" y="6027314"/>
            <a:ext cx="605307" cy="231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500495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841829" y="5747657"/>
            <a:ext cx="493485" cy="4354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970018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870858" y="5486399"/>
            <a:ext cx="493485" cy="4354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8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98105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940158" y="5743978"/>
            <a:ext cx="605307" cy="2318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5" y="425003"/>
            <a:ext cx="8010123" cy="5340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8976575" y="425003"/>
            <a:ext cx="2794715" cy="534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1" y="437882"/>
            <a:ext cx="8384147" cy="558943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76575" y="425003"/>
            <a:ext cx="2794715" cy="58083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HS.</a:t>
            </a:r>
            <a:endParaRPr lang="en-US" sz="28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0" y="441996"/>
            <a:ext cx="8384147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4606" y="2590177"/>
            <a:ext cx="9932277" cy="33376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        </a:t>
            </a:r>
            <a:r>
              <a:rPr lang="en-US" sz="3600" dirty="0" err="1" smtClean="0"/>
              <a:t>DHDA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hoạt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HS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sẽ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tự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chiếm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lĩnh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thức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mới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nhiệm</a:t>
            </a:r>
            <a:r>
              <a:rPr lang="en-US" sz="3600" dirty="0" smtClean="0"/>
              <a:t> </a:t>
            </a:r>
            <a:r>
              <a:rPr lang="en-US" sz="3600" dirty="0" err="1" smtClean="0"/>
              <a:t>vụ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tập</a:t>
            </a:r>
            <a:r>
              <a:rPr lang="en-US" sz="3600" dirty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hệ</a:t>
            </a:r>
            <a:r>
              <a:rPr lang="en-US" sz="3600" dirty="0" smtClean="0"/>
              <a:t> </a:t>
            </a:r>
            <a:r>
              <a:rPr lang="en-US" sz="3600" dirty="0" err="1" smtClean="0"/>
              <a:t>thống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.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Vai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trò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GV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/>
              <a:t>lúc</a:t>
            </a:r>
            <a:r>
              <a:rPr lang="en-US" sz="3600" dirty="0" smtClean="0"/>
              <a:t> </a:t>
            </a:r>
            <a:r>
              <a:rPr lang="en-US" sz="3600" dirty="0" err="1" smtClean="0"/>
              <a:t>này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hỗ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trợ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hướng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dẫn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giúp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đỡ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79D48B-3315-4079-AC76-B199B6A0B5E0}"/>
              </a:ext>
            </a:extLst>
          </p:cNvPr>
          <p:cNvSpPr txBox="1">
            <a:spLocks/>
          </p:cNvSpPr>
          <p:nvPr/>
        </p:nvSpPr>
        <p:spPr>
          <a:xfrm>
            <a:off x="1544193" y="472966"/>
            <a:ext cx="9123807" cy="211721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THẾ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NÀO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DẠY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DỰ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ÁN</a:t>
            </a:r>
            <a:r>
              <a:rPr lang="en-US" sz="40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48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6" y="321972"/>
            <a:ext cx="8127105" cy="56538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731878" y="425002"/>
            <a:ext cx="3258354" cy="604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9" y="321971"/>
            <a:ext cx="8127105" cy="5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8" y="334850"/>
            <a:ext cx="8094372" cy="53962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76575" y="425003"/>
            <a:ext cx="2794715" cy="534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(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8)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8" y="334850"/>
            <a:ext cx="8094372" cy="53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0" y="553793"/>
            <a:ext cx="8055735" cy="53704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976575" y="425003"/>
            <a:ext cx="2794715" cy="534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" y="553793"/>
            <a:ext cx="8055735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0" y="425003"/>
            <a:ext cx="7921045" cy="543794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76575" y="425003"/>
            <a:ext cx="2794715" cy="534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&amp; 7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9" y="425003"/>
            <a:ext cx="7921045" cy="5437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8" y="425003"/>
            <a:ext cx="7921045" cy="5437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8" y="425003"/>
            <a:ext cx="7921046" cy="5437948"/>
          </a:xfrm>
          <a:prstGeom prst="rect">
            <a:avLst/>
          </a:prstGeom>
        </p:spPr>
      </p:pic>
      <p:sp>
        <p:nvSpPr>
          <p:cNvPr id="9" name="Left Arrow 8">
            <a:hlinkClick r:id="rId6" action="ppaction://hlinksldjump"/>
          </p:cNvPr>
          <p:cNvSpPr/>
          <p:nvPr/>
        </p:nvSpPr>
        <p:spPr>
          <a:xfrm>
            <a:off x="9505018" y="5862951"/>
            <a:ext cx="480811" cy="2575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72903" y="37063"/>
            <a:ext cx="9455954" cy="1555200"/>
            <a:chOff x="0" y="41800"/>
            <a:chExt cx="8128000" cy="1555200"/>
          </a:xfrm>
        </p:grpSpPr>
        <p:sp>
          <p:nvSpPr>
            <p:cNvPr id="20" name="Rectangle 19"/>
            <p:cNvSpPr/>
            <p:nvPr/>
          </p:nvSpPr>
          <p:spPr>
            <a:xfrm>
              <a:off x="0" y="41800"/>
              <a:ext cx="8128000" cy="15552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0" y="41800"/>
              <a:ext cx="8128000" cy="1555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4048" tIns="219456" rIns="384048" bIns="219456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u="none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</a:t>
              </a:r>
              <a:r>
                <a:rPr lang="en-US" sz="5400" b="1" u="none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5400" b="1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5400" b="1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u="sng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5400" b="1" u="sng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HS</a:t>
              </a:r>
              <a:r>
                <a:rPr lang="en-US" sz="5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6840" y="1592263"/>
            <a:ext cx="9662018" cy="5156267"/>
            <a:chOff x="0" y="1297600"/>
            <a:chExt cx="8305124" cy="5156267"/>
          </a:xfrm>
        </p:grpSpPr>
        <p:sp>
          <p:nvSpPr>
            <p:cNvPr id="18" name="Rectangle 17"/>
            <p:cNvSpPr/>
            <p:nvPr/>
          </p:nvSpPr>
          <p:spPr>
            <a:xfrm>
              <a:off x="177124" y="1297600"/>
              <a:ext cx="8128000" cy="5156267"/>
            </a:xfrm>
            <a:prstGeom prst="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0" y="1597001"/>
              <a:ext cx="8128000" cy="48568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8036" tIns="288036" rIns="384048" bIns="432054" numCol="1" spcCol="1270" anchor="t" anchorCtr="0">
              <a:noAutofit/>
            </a:bodyPr>
            <a:lstStyle/>
            <a:p>
              <a:pPr marL="285750" lvl="1" indent="-28575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5400" b="1" kern="1200" dirty="0" err="1" smtClean="0"/>
                <a:t>Báo</a:t>
              </a:r>
              <a:r>
                <a:rPr lang="en-US" sz="5400" b="1" kern="1200" dirty="0" smtClean="0"/>
                <a:t> </a:t>
              </a:r>
              <a:r>
                <a:rPr lang="en-US" sz="5400" b="1" kern="1200" dirty="0" err="1" smtClean="0"/>
                <a:t>tường</a:t>
              </a:r>
              <a:r>
                <a:rPr lang="en-US" sz="5400" b="1" kern="1200" dirty="0" smtClean="0"/>
                <a:t>.</a:t>
              </a:r>
            </a:p>
            <a:p>
              <a:pPr marL="285750" lvl="1" indent="-28575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5400" b="1" dirty="0" err="1" smtClean="0"/>
                <a:t>Bài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trình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chiếu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powerpoint</a:t>
              </a:r>
              <a:r>
                <a:rPr lang="en-US" sz="5400" b="1" dirty="0" smtClean="0"/>
                <a:t>.</a:t>
              </a:r>
            </a:p>
            <a:p>
              <a:pPr marL="285750" lvl="1" indent="-28575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5400" b="1" kern="1200" dirty="0" err="1" smtClean="0"/>
                <a:t>Sơ</a:t>
              </a:r>
              <a:r>
                <a:rPr lang="en-US" sz="5400" b="1" kern="1200" dirty="0" smtClean="0"/>
                <a:t> </a:t>
              </a:r>
              <a:r>
                <a:rPr lang="en-US" sz="5400" b="1" kern="1200" dirty="0" err="1" smtClean="0"/>
                <a:t>đồ</a:t>
              </a:r>
              <a:r>
                <a:rPr lang="en-US" sz="5400" b="1" kern="1200" dirty="0" smtClean="0"/>
                <a:t> </a:t>
              </a:r>
              <a:r>
                <a:rPr lang="en-US" sz="5400" b="1" kern="1200" dirty="0" err="1" smtClean="0"/>
                <a:t>tư</a:t>
              </a:r>
              <a:r>
                <a:rPr lang="en-US" sz="5400" b="1" kern="1200" dirty="0" smtClean="0"/>
                <a:t> </a:t>
              </a:r>
              <a:r>
                <a:rPr lang="en-US" sz="5400" b="1" kern="1200" dirty="0" err="1" smtClean="0"/>
                <a:t>duy</a:t>
              </a:r>
              <a:r>
                <a:rPr lang="en-US" sz="5400" b="1" kern="1200" dirty="0" smtClean="0"/>
                <a:t>.</a:t>
              </a:r>
            </a:p>
            <a:p>
              <a:pPr marL="285750" lvl="1" indent="-28575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5400" b="1" dirty="0" err="1" smtClean="0"/>
                <a:t>Tranh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vẽ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cổ</a:t>
              </a:r>
              <a:r>
                <a:rPr lang="en-US" sz="5400" b="1" dirty="0" smtClean="0"/>
                <a:t> </a:t>
              </a:r>
              <a:r>
                <a:rPr lang="en-US" sz="5400" b="1" dirty="0" err="1" smtClean="0"/>
                <a:t>động</a:t>
              </a:r>
              <a:r>
                <a:rPr lang="en-US" sz="5400" b="1" dirty="0" smtClean="0"/>
                <a:t>.</a:t>
              </a:r>
            </a:p>
            <a:p>
              <a:pPr marL="285750" lvl="1" indent="-28575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5400" b="1" kern="1200" dirty="0" smtClean="0"/>
                <a:t>……….</a:t>
              </a:r>
              <a:endParaRPr lang="en-US" sz="5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7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" y="418366"/>
            <a:ext cx="11018213" cy="618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8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0" y="171623"/>
            <a:ext cx="8723425" cy="6439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1266519"/>
              </p:ext>
            </p:extLst>
          </p:nvPr>
        </p:nvGraphicFramePr>
        <p:xfrm>
          <a:off x="293352" y="217390"/>
          <a:ext cx="11593848" cy="6015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3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16633"/>
            <a:ext cx="7722973" cy="543697"/>
          </a:xfrm>
        </p:spPr>
        <p:txBody>
          <a:bodyPr>
            <a:normAutofit/>
          </a:bodyPr>
          <a:lstStyle/>
          <a:p>
            <a:r>
              <a:rPr lang="en-US" sz="2700" dirty="0" err="1"/>
              <a:t>Mô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học </a:t>
            </a:r>
            <a:r>
              <a:rPr lang="en-US" sz="2700" dirty="0" err="1"/>
              <a:t>tập</a:t>
            </a:r>
            <a:r>
              <a:rPr lang="en-US" sz="2700" dirty="0"/>
              <a:t> </a:t>
            </a:r>
            <a:r>
              <a:rPr lang="en-US" sz="2700" dirty="0" err="1"/>
              <a:t>hiện</a:t>
            </a:r>
            <a:r>
              <a:rPr lang="en-US" sz="2700" dirty="0"/>
              <a:t> </a:t>
            </a:r>
            <a:r>
              <a:rPr lang="en-US" sz="2700" dirty="0" err="1"/>
              <a:t>đại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78761F-DD56-493F-B04D-438F5DADD15E}"/>
              </a:ext>
            </a:extLst>
          </p:cNvPr>
          <p:cNvSpPr/>
          <p:nvPr/>
        </p:nvSpPr>
        <p:spPr>
          <a:xfrm>
            <a:off x="1524002" y="660330"/>
            <a:ext cx="9143999" cy="619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A26D112-FC7C-4836-856B-78F420CE2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" y="660331"/>
            <a:ext cx="10773104" cy="6197670"/>
          </a:xfrm>
        </p:spPr>
      </p:pic>
    </p:spTree>
    <p:extLst>
      <p:ext uri="{BB962C8B-B14F-4D97-AF65-F5344CB8AC3E}">
        <p14:creationId xmlns:p14="http://schemas.microsoft.com/office/powerpoint/2010/main" val="6826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3583" y="1950243"/>
            <a:ext cx="7055840" cy="258532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50800" dir="5400000" algn="ctr" rotWithShape="0">
              <a:schemeClr val="tx2">
                <a:lumMod val="10000"/>
                <a:lumOff val="90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DHTDA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8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endParaRPr lang="en-US" altLang="en-US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59483993"/>
              </p:ext>
            </p:extLst>
          </p:nvPr>
        </p:nvGraphicFramePr>
        <p:xfrm>
          <a:off x="1981200" y="1371600"/>
          <a:ext cx="8363272" cy="479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5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53A11E-E0CC-4071-BE2C-BC05EAB30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353A11E-E0CC-4071-BE2C-BC05EAB30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D41A03-6033-453C-AE19-256EE487C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F3D41A03-6033-453C-AE19-256EE487C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823D19-C990-4DF2-9A90-B9E287F64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63823D19-C990-4DF2-9A90-B9E287F64C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56A345-F765-4233-BD63-F00FAE536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A656A345-F765-4233-BD63-F00FAE5361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58DB7-1958-405B-B7AA-EC604DB0E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AFA58DB7-1958-405B-B7AA-EC604DB0E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7A1506-FEB5-45FA-BF17-4845A9ADB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897A1506-FEB5-45FA-BF17-4845A9ADB4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BB2EA8-0C6D-44B4-976E-2DEB697A5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30BB2EA8-0C6D-44B4-976E-2DEB697A5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FC915D-1EDC-4819-886B-3847AD143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07FC915D-1EDC-4819-886B-3847AD1437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7251C8-EAAA-4F1E-B192-DB1DFB1FB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D17251C8-EAAA-4F1E-B192-DB1DFB1FB1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13E16F-B9D6-439F-870D-2F88E8CF7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2013E16F-B9D6-439F-870D-2F88E8CF78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35E9CA-4E32-447A-BBE6-49E7B497A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E635E9CA-4E32-447A-BBE6-49E7B497A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F7D7A9-C2C4-4D63-AC6F-4FB9EDBFF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EAF7D7A9-C2C4-4D63-AC6F-4FB9EDBFF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25618E-4FBD-413D-ADF8-0E760DD3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0225618E-4FBD-413D-ADF8-0E760DD349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847528" y="1484784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39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703" y="1744208"/>
            <a:ext cx="9123807" cy="2428398"/>
          </a:xfrm>
          <a:effec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6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QUY TRÌNH</a:t>
            </a:r>
          </a:p>
          <a:p>
            <a:pPr marL="0" indent="0" algn="ctr">
              <a:buNone/>
            </a:pPr>
            <a:r>
              <a:rPr lang="en-US" sz="6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 CHỨC DẠY HỌC DỰ ÁN?</a:t>
            </a:r>
          </a:p>
        </p:txBody>
      </p:sp>
    </p:spTree>
    <p:extLst>
      <p:ext uri="{BB962C8B-B14F-4D97-AF65-F5344CB8AC3E}">
        <p14:creationId xmlns:p14="http://schemas.microsoft.com/office/powerpoint/2010/main" val="1759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31874" y="0"/>
            <a:ext cx="9136126" cy="692696"/>
          </a:xfrm>
        </p:spPr>
        <p:txBody>
          <a:bodyPr/>
          <a:lstStyle/>
          <a:p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59501913"/>
              </p:ext>
            </p:extLst>
          </p:nvPr>
        </p:nvGraphicFramePr>
        <p:xfrm>
          <a:off x="1775520" y="908720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6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36" y="1179070"/>
            <a:ext cx="10394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7591" y="4134178"/>
            <a:ext cx="6466876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63102" y="4343889"/>
            <a:ext cx="2240924" cy="770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10216218" y="5635631"/>
            <a:ext cx="480811" cy="2575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2&quot;/&gt;&lt;/object&gt;&lt;object type=&quot;3&quot; unique_id=&quot;10004&quot;&gt;&lt;property id=&quot;20148&quot; value=&quot;5&quot;/&gt;&lt;property id=&quot;20300&quot; value=&quot;Slide 2&quot;/&gt;&lt;property id=&quot;20307&quot; value=&quot;307&quot;/&gt;&lt;/object&gt;&lt;object type=&quot;3&quot; unique_id=&quot;10005&quot;&gt;&lt;property id=&quot;20148&quot; value=&quot;5&quot;/&gt;&lt;property id=&quot;20300&quot; value=&quot;Slide 3 - &amp;quot;Mô hình học tập hiện đại&amp;quot;&quot;/&gt;&lt;property id=&quot;20307&quot; value=&quot;306&quot;/&gt;&lt;/object&gt;&lt;object type=&quot;3&quot; unique_id=&quot;10006&quot;&gt;&lt;property id=&quot;20148&quot; value=&quot;5&quot;/&gt;&lt;property id=&quot;20300&quot; value=&quot;Slide 4&quot;/&gt;&lt;property id=&quot;20307&quot; value=&quot;304&quot;/&gt;&lt;/object&gt;&lt;object type=&quot;3&quot; unique_id=&quot;10007&quot;&gt;&lt;property id=&quot;20148&quot; value=&quot;5&quot;/&gt;&lt;property id=&quot;20300&quot; value=&quot;Slide 5&quot;/&gt;&lt;property id=&quot;20307&quot; value=&quot;308&quot;/&gt;&lt;/object&gt;&lt;object type=&quot;3&quot; unique_id=&quot;10008&quot;&gt;&lt;property id=&quot;20148&quot; value=&quot;5&quot;/&gt;&lt;property id=&quot;20300&quot; value=&quot;Slide 6&quot;/&gt;&lt;property id=&quot;20307&quot; value=&quot;309&quot;/&gt;&lt;/object&gt;&lt;object type=&quot;3&quot; unique_id=&quot;10009&quot;&gt;&lt;property id=&quot;20148&quot; value=&quot;5&quot;/&gt;&lt;property id=&quot;20300&quot; value=&quot;Slide 7&quot;/&gt;&lt;property id=&quot;20307&quot; value=&quot;311&quot;/&gt;&lt;/object&gt;&lt;object type=&quot;3&quot; unique_id=&quot;10010&quot;&gt;&lt;property id=&quot;20148&quot; value=&quot;5&quot;/&gt;&lt;property id=&quot;20300&quot; value=&quot;Slide 8 - &amp;quot;Quy trình tổ chức dạy học dự án&amp;quot;&quot;/&gt;&lt;property id=&quot;20307&quot; value=&quot;312&quot;/&gt;&lt;/object&gt;&lt;object type=&quot;3&quot; unique_id=&quot;10011&quot;&gt;&lt;property id=&quot;20148&quot; value=&quot;5&quot;/&gt;&lt;property id=&quot;20300&quot; value=&quot;Slide 9&quot;/&gt;&lt;property id=&quot;20307&quot; value=&quot;338&quot;/&gt;&lt;/object&gt;&lt;object type=&quot;3&quot; unique_id=&quot;10012&quot;&gt;&lt;property id=&quot;20148&quot; value=&quot;5&quot;/&gt;&lt;property id=&quot;20300&quot; value=&quot;Slide 10&quot;/&gt;&lt;property id=&quot;20307&quot; value=&quot;319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87&quot;/&gt;&lt;/object&gt;&lt;object type=&quot;3&quot; unique_id=&quot;10015&quot;&gt;&lt;property id=&quot;20148&quot; value=&quot;5&quot;/&gt;&lt;property id=&quot;20300&quot; value=&quot;Slide 13&quot;/&gt;&lt;property id=&quot;20307&quot; value=&quot;337&quot;/&gt;&lt;/object&gt;&lt;object type=&quot;3&quot; unique_id=&quot;10016&quot;&gt;&lt;property id=&quot;20148&quot; value=&quot;5&quot;/&gt;&lt;property id=&quot;20300&quot; value=&quot;Slide 14&quot;/&gt;&lt;property id=&quot;20307&quot; value=&quot;266&quot;/&gt;&lt;/object&gt;&lt;object type=&quot;3&quot; unique_id=&quot;10017&quot;&gt;&lt;property id=&quot;20148&quot; value=&quot;5&quot;/&gt;&lt;property id=&quot;20300&quot; value=&quot;Slide 15&quot;/&gt;&lt;property id=&quot;20307&quot; value=&quot;288&quot;/&gt;&lt;/object&gt;&lt;object type=&quot;3&quot; unique_id=&quot;10018&quot;&gt;&lt;property id=&quot;20148&quot; value=&quot;5&quot;/&gt;&lt;property id=&quot;20300&quot; value=&quot;Slide 16&quot;/&gt;&lt;property id=&quot;20307&quot; value=&quot;289&quot;/&gt;&lt;/object&gt;&lt;object type=&quot;3&quot; unique_id=&quot;10019&quot;&gt;&lt;property id=&quot;20148&quot; value=&quot;5&quot;/&gt;&lt;property id=&quot;20300&quot; value=&quot;Slide 17&quot;/&gt;&lt;property id=&quot;20307&quot; value=&quot;340&quot;/&gt;&lt;/object&gt;&lt;object type=&quot;3&quot; unique_id=&quot;10020&quot;&gt;&lt;property id=&quot;20148&quot; value=&quot;5&quot;/&gt;&lt;property id=&quot;20300&quot; value=&quot;Slide 18&quot;/&gt;&lt;property id=&quot;20307&quot; value=&quot;321&quot;/&gt;&lt;/object&gt;&lt;object type=&quot;3&quot; unique_id=&quot;10021&quot;&gt;&lt;property id=&quot;20148&quot; value=&quot;5&quot;/&gt;&lt;property id=&quot;20300&quot; value=&quot;Slide 19&quot;/&gt;&lt;property id=&quot;20307&quot; value=&quot;323&quot;/&gt;&lt;/object&gt;&lt;object type=&quot;3&quot; unique_id=&quot;10022&quot;&gt;&lt;property id=&quot;20148&quot; value=&quot;5&quot;/&gt;&lt;property id=&quot;20300&quot; value=&quot;Slide 20&quot;/&gt;&lt;property id=&quot;20307&quot; value=&quot;324&quot;/&gt;&lt;/object&gt;&lt;object type=&quot;3&quot; unique_id=&quot;10023&quot;&gt;&lt;property id=&quot;20148&quot; value=&quot;5&quot;/&gt;&lt;property id=&quot;20300&quot; value=&quot;Slide 21&quot;/&gt;&lt;property id=&quot;20307&quot; value=&quot;339&quot;/&gt;&lt;/object&gt;&lt;object type=&quot;3&quot; unique_id=&quot;10024&quot;&gt;&lt;property id=&quot;20148&quot; value=&quot;5&quot;/&gt;&lt;property id=&quot;20300&quot; value=&quot;Slide 22&quot;/&gt;&lt;property id=&quot;20307&quot; value=&quot;325&quot;/&gt;&lt;/object&gt;&lt;object type=&quot;3&quot; unique_id=&quot;10025&quot;&gt;&lt;property id=&quot;20148&quot; value=&quot;5&quot;/&gt;&lt;property id=&quot;20300&quot; value=&quot;Slide 23&quot;/&gt;&lt;property id=&quot;20307&quot; value=&quot;326&quot;/&gt;&lt;/object&gt;&lt;object type=&quot;3&quot; unique_id=&quot;10026&quot;&gt;&lt;property id=&quot;20148&quot; value=&quot;5&quot;/&gt;&lt;property id=&quot;20300&quot; value=&quot;Slide 24&quot;/&gt;&lt;property id=&quot;20307&quot; value=&quot;331&quot;/&gt;&lt;/object&gt;&lt;object type=&quot;3&quot; unique_id=&quot;10027&quot;&gt;&lt;property id=&quot;20148&quot; value=&quot;5&quot;/&gt;&lt;property id=&quot;20300&quot; value=&quot;Slide 25&quot;/&gt;&lt;property id=&quot;20307&quot; value=&quot;329&quot;/&gt;&lt;/object&gt;&lt;object type=&quot;3&quot; unique_id=&quot;10028&quot;&gt;&lt;property id=&quot;20148&quot; value=&quot;5&quot;/&gt;&lt;property id=&quot;20300&quot; value=&quot;Slide 26&quot;/&gt;&lt;property id=&quot;20307&quot; value=&quot;330&quot;/&gt;&lt;/object&gt;&lt;object type=&quot;3&quot; unique_id=&quot;10029&quot;&gt;&lt;property id=&quot;20148&quot; value=&quot;5&quot;/&gt;&lt;property id=&quot;20300&quot; value=&quot;Slide 27&quot;/&gt;&lt;property id=&quot;20307&quot; value=&quot;272&quot;/&gt;&lt;/object&gt;&lt;/object&gt;&lt;object type=&quot;8&quot; unique_id=&quot;10060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985</Words>
  <Application>Microsoft Office PowerPoint</Application>
  <PresentationFormat>Widescreen</PresentationFormat>
  <Paragraphs>133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Calibri</vt:lpstr>
      <vt:lpstr>Calibri Light</vt:lpstr>
      <vt:lpstr>Garamond</vt:lpstr>
      <vt:lpstr>Tahoma</vt:lpstr>
      <vt:lpstr>Times New Roman</vt:lpstr>
      <vt:lpstr>Wingdings</vt:lpstr>
      <vt:lpstr>Office Theme</vt:lpstr>
      <vt:lpstr>Organic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Mô hình học tập hiện đại</vt:lpstr>
      <vt:lpstr>PowerPoint Presentation</vt:lpstr>
      <vt:lpstr>PowerPoint Presentation</vt:lpstr>
      <vt:lpstr>PowerPoint Presentation</vt:lpstr>
      <vt:lpstr>PowerPoint Presentation</vt:lpstr>
      <vt:lpstr>Quy trình tổ chức dạy học dự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155</cp:revision>
  <dcterms:created xsi:type="dcterms:W3CDTF">2017-03-08T11:48:38Z</dcterms:created>
  <dcterms:modified xsi:type="dcterms:W3CDTF">2020-04-12T03:29:12Z</dcterms:modified>
</cp:coreProperties>
</file>